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740" r:id="rId1"/>
  </p:sldMasterIdLst>
  <p:notesMasterIdLst>
    <p:notesMasterId r:id="rId31"/>
  </p:notesMasterIdLst>
  <p:handoutMasterIdLst>
    <p:handoutMasterId r:id="rId32"/>
  </p:handoutMasterIdLst>
  <p:sldIdLst>
    <p:sldId id="294" r:id="rId2"/>
    <p:sldId id="288" r:id="rId3"/>
    <p:sldId id="286" r:id="rId4"/>
    <p:sldId id="260" r:id="rId5"/>
    <p:sldId id="265" r:id="rId6"/>
    <p:sldId id="264" r:id="rId7"/>
    <p:sldId id="268" r:id="rId8"/>
    <p:sldId id="263" r:id="rId9"/>
    <p:sldId id="267" r:id="rId10"/>
    <p:sldId id="266" r:id="rId11"/>
    <p:sldId id="269" r:id="rId12"/>
    <p:sldId id="271" r:id="rId13"/>
    <p:sldId id="274" r:id="rId14"/>
    <p:sldId id="270" r:id="rId15"/>
    <p:sldId id="272" r:id="rId16"/>
    <p:sldId id="275" r:id="rId17"/>
    <p:sldId id="273" r:id="rId18"/>
    <p:sldId id="276" r:id="rId19"/>
    <p:sldId id="277" r:id="rId20"/>
    <p:sldId id="278" r:id="rId21"/>
    <p:sldId id="279" r:id="rId22"/>
    <p:sldId id="284" r:id="rId23"/>
    <p:sldId id="292" r:id="rId24"/>
    <p:sldId id="280" r:id="rId25"/>
    <p:sldId id="289" r:id="rId26"/>
    <p:sldId id="282" r:id="rId27"/>
    <p:sldId id="283" r:id="rId28"/>
    <p:sldId id="295" r:id="rId29"/>
    <p:sldId id="296" r:id="rId30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4B599"/>
    <a:srgbClr val="009ADA"/>
    <a:srgbClr val="A4B70A"/>
    <a:srgbClr val="336699"/>
    <a:srgbClr val="E6E6E6"/>
    <a:srgbClr val="FF762F"/>
    <a:srgbClr val="DD3137"/>
    <a:srgbClr val="A4B59B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226" autoAdjust="0"/>
  </p:normalViewPr>
  <p:slideViewPr>
    <p:cSldViewPr snapToGrid="0" snapToObjects="1">
      <p:cViewPr varScale="1">
        <p:scale>
          <a:sx n="110" d="100"/>
          <a:sy n="110" d="100"/>
        </p:scale>
        <p:origin x="63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126AFDB-A4FA-4051-AB58-6D03EAC3BA8E}" type="datetimeFigureOut">
              <a:rPr lang="es-ES"/>
              <a:pPr>
                <a:defRPr/>
              </a:pPr>
              <a:t>30/07/2021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00AD7C1-2705-4351-9B9B-86F3195247F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48055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8AA035C-78E8-4B1B-B0F4-74768E556F68}" type="datetimeFigureOut">
              <a:rPr lang="es-ES"/>
              <a:pPr>
                <a:defRPr/>
              </a:pPr>
              <a:t>30/07/2021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CAD3286-81A8-4453-86FA-A47F853F5CC4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30008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52758-05B9-0645-B5E8-3DAADE25CF31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13962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AD3286-81A8-4453-86FA-A47F853F5CC4}" type="slidenum">
              <a:rPr lang="es-ES" smtClean="0"/>
              <a:pPr>
                <a:defRPr/>
              </a:pPr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7789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52758-05B9-0645-B5E8-3DAADE25CF31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6272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TRADA PRESENTA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xmlns="" id="{8D0CA918-47AA-C645-AF18-CDECB2B685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3" r="2022"/>
          <a:stretch/>
        </p:blipFill>
        <p:spPr>
          <a:xfrm>
            <a:off x="-18395" y="18937"/>
            <a:ext cx="12190412" cy="6859588"/>
          </a:xfrm>
          <a:prstGeom prst="rect">
            <a:avLst/>
          </a:prstGeom>
        </p:spPr>
      </p:pic>
      <p:sp>
        <p:nvSpPr>
          <p:cNvPr id="14" name="3 Rectángulo">
            <a:extLst>
              <a:ext uri="{FF2B5EF4-FFF2-40B4-BE49-F238E27FC236}">
                <a16:creationId xmlns:a16="http://schemas.microsoft.com/office/drawing/2014/main" xmlns="" id="{124FF216-4F23-A042-9E9C-898B4C492855}"/>
              </a:ext>
            </a:extLst>
          </p:cNvPr>
          <p:cNvSpPr/>
          <p:nvPr/>
        </p:nvSpPr>
        <p:spPr>
          <a:xfrm>
            <a:off x="-18394" y="10429"/>
            <a:ext cx="12208808" cy="686809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5300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12">
            <a:extLst>
              <a:ext uri="{FF2B5EF4-FFF2-40B4-BE49-F238E27FC236}">
                <a16:creationId xmlns:a16="http://schemas.microsoft.com/office/drawing/2014/main" xmlns="" id="{1994F654-D10B-9A41-B006-252E4666347B}"/>
              </a:ext>
            </a:extLst>
          </p:cNvPr>
          <p:cNvSpPr/>
          <p:nvPr/>
        </p:nvSpPr>
        <p:spPr>
          <a:xfrm>
            <a:off x="871120" y="3485296"/>
            <a:ext cx="930303" cy="144016"/>
          </a:xfrm>
          <a:prstGeom prst="rect">
            <a:avLst/>
          </a:prstGeom>
          <a:solidFill>
            <a:srgbClr val="D93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4700EC7A-3860-F24D-91FE-2735753C66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29" y="408521"/>
            <a:ext cx="5270003" cy="124358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D16F5658-DEF3-0A4A-9657-1352DCBC9E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488" y="5122508"/>
            <a:ext cx="2194570" cy="106284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36F7556D-DF10-A34F-9A12-849C23CA2F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044" y="537146"/>
            <a:ext cx="483781" cy="660400"/>
          </a:xfrm>
          <a:prstGeom prst="rect">
            <a:avLst/>
          </a:prstGeom>
        </p:spPr>
      </p:pic>
      <p:sp>
        <p:nvSpPr>
          <p:cNvPr id="13" name="Marcador de texto 12">
            <a:extLst>
              <a:ext uri="{FF2B5EF4-FFF2-40B4-BE49-F238E27FC236}">
                <a16:creationId xmlns:a16="http://schemas.microsoft.com/office/drawing/2014/main" xmlns="" id="{7622A4FC-F0F0-6044-817F-8A970FA388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121" y="1992312"/>
            <a:ext cx="9650830" cy="1380392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48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Título</a:t>
            </a:r>
          </a:p>
          <a:p>
            <a:pPr lvl="0"/>
            <a:r>
              <a:rPr lang="es-ES" dirty="0"/>
              <a:t>Presentación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457B3154-FE4D-F948-BEAC-7CFBC1D364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32" y="5310040"/>
            <a:ext cx="3929120" cy="68777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xmlns="" id="{C5DE52F0-7BE1-41D4-9B60-FA845BBFC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519" y="5084337"/>
            <a:ext cx="1101012" cy="110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8103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ICON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="" xmlns:a16="http://schemas.microsoft.com/office/drawing/2014/main" id="{D6885492-6B30-CB47-8DE3-7A27C9E502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6075" y="2095253"/>
            <a:ext cx="693581" cy="69358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="" xmlns:a16="http://schemas.microsoft.com/office/drawing/2014/main" id="{7134AD98-7DD7-E448-BFA1-A21E2218AE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36847" y="2226344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33" name="Marcador de texto 4">
            <a:extLst>
              <a:ext uri="{FF2B5EF4-FFF2-40B4-BE49-F238E27FC236}">
                <a16:creationId xmlns="" xmlns:a16="http://schemas.microsoft.com/office/drawing/2014/main" id="{BFC3A1FF-A053-A941-8EA0-37E20C2C879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6075" y="1473201"/>
            <a:ext cx="11566525" cy="355036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43" name="Marcador de posición de imagen 3">
            <a:extLst>
              <a:ext uri="{FF2B5EF4-FFF2-40B4-BE49-F238E27FC236}">
                <a16:creationId xmlns="" xmlns:a16="http://schemas.microsoft.com/office/drawing/2014/main" id="{1E47CEFA-D65C-4A48-9B87-12E3F928F85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6075" y="2941215"/>
            <a:ext cx="693581" cy="69358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6" name="Marcador de posición de imagen 3">
            <a:extLst>
              <a:ext uri="{FF2B5EF4-FFF2-40B4-BE49-F238E27FC236}">
                <a16:creationId xmlns="" xmlns:a16="http://schemas.microsoft.com/office/drawing/2014/main" id="{59FE2D01-D57E-D949-9DCB-D5341EB4192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46075" y="3787177"/>
            <a:ext cx="693581" cy="69358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7" name="Marcador de posición de imagen 3">
            <a:extLst>
              <a:ext uri="{FF2B5EF4-FFF2-40B4-BE49-F238E27FC236}">
                <a16:creationId xmlns="" xmlns:a16="http://schemas.microsoft.com/office/drawing/2014/main" id="{A3143C31-BF2F-C24D-97F8-EB4B4051464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6075" y="4633139"/>
            <a:ext cx="693581" cy="69358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68" name="Marcador de posición de imagen 3">
            <a:extLst>
              <a:ext uri="{FF2B5EF4-FFF2-40B4-BE49-F238E27FC236}">
                <a16:creationId xmlns="" xmlns:a16="http://schemas.microsoft.com/office/drawing/2014/main" id="{62C77D74-CFA9-7F44-A027-333742CDF78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46075" y="5479103"/>
            <a:ext cx="693581" cy="69358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69" name="Marcador de texto 9">
            <a:extLst>
              <a:ext uri="{FF2B5EF4-FFF2-40B4-BE49-F238E27FC236}">
                <a16:creationId xmlns="" xmlns:a16="http://schemas.microsoft.com/office/drawing/2014/main" id="{A660A342-B4DD-2046-B1EB-52D7C9028F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36847" y="3050591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70" name="Marcador de texto 9">
            <a:extLst>
              <a:ext uri="{FF2B5EF4-FFF2-40B4-BE49-F238E27FC236}">
                <a16:creationId xmlns="" xmlns:a16="http://schemas.microsoft.com/office/drawing/2014/main" id="{2D85C097-6F57-8846-928E-1973A4E68C4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36847" y="3900596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  <p:sp>
        <p:nvSpPr>
          <p:cNvPr id="71" name="Marcador de texto 9">
            <a:extLst>
              <a:ext uri="{FF2B5EF4-FFF2-40B4-BE49-F238E27FC236}">
                <a16:creationId xmlns="" xmlns:a16="http://schemas.microsoft.com/office/drawing/2014/main" id="{5DCE73BA-F9AF-2842-A3E1-6A02BA9D1C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36847" y="4724844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72" name="Marcador de texto 9">
            <a:extLst>
              <a:ext uri="{FF2B5EF4-FFF2-40B4-BE49-F238E27FC236}">
                <a16:creationId xmlns="" xmlns:a16="http://schemas.microsoft.com/office/drawing/2014/main" id="{BE95412D-0AB3-C642-B9AD-A45416AD07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36847" y="5523334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73" name="Marcador de posición de imagen 3">
            <a:extLst>
              <a:ext uri="{FF2B5EF4-FFF2-40B4-BE49-F238E27FC236}">
                <a16:creationId xmlns="" xmlns:a16="http://schemas.microsoft.com/office/drawing/2014/main" id="{3447F7F3-004F-7545-B820-2E28D32DAEB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665141" y="2199296"/>
            <a:ext cx="2314886" cy="2314885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74" name="Marcador de texto 9">
            <a:extLst>
              <a:ext uri="{FF2B5EF4-FFF2-40B4-BE49-F238E27FC236}">
                <a16:creationId xmlns="" xmlns:a16="http://schemas.microsoft.com/office/drawing/2014/main" id="{322AF44F-41E0-6E4E-A58F-EE37537192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5141" y="4968539"/>
            <a:ext cx="2314886" cy="1021128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75" name="Marcador de posición de imagen 3">
            <a:extLst>
              <a:ext uri="{FF2B5EF4-FFF2-40B4-BE49-F238E27FC236}">
                <a16:creationId xmlns="" xmlns:a16="http://schemas.microsoft.com/office/drawing/2014/main" id="{A029BC6E-020D-944E-9F72-501268E61DB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19581" y="2199296"/>
            <a:ext cx="2314886" cy="2314885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76" name="Marcador de texto 9">
            <a:extLst>
              <a:ext uri="{FF2B5EF4-FFF2-40B4-BE49-F238E27FC236}">
                <a16:creationId xmlns="" xmlns:a16="http://schemas.microsoft.com/office/drawing/2014/main" id="{FC8C31F4-E69D-EF4D-8173-1250E1FF69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19581" y="4968539"/>
            <a:ext cx="2314886" cy="1021128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77" name="Marcador de posición de imagen 3">
            <a:extLst>
              <a:ext uri="{FF2B5EF4-FFF2-40B4-BE49-F238E27FC236}">
                <a16:creationId xmlns="" xmlns:a16="http://schemas.microsoft.com/office/drawing/2014/main" id="{C1F3E7B7-69B5-3540-B66E-153BC256E95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574021" y="2199296"/>
            <a:ext cx="2314886" cy="2314885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78" name="Marcador de texto 9">
            <a:extLst>
              <a:ext uri="{FF2B5EF4-FFF2-40B4-BE49-F238E27FC236}">
                <a16:creationId xmlns="" xmlns:a16="http://schemas.microsoft.com/office/drawing/2014/main" id="{F26B0219-8A20-4D43-90A0-24D17582C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81755" y="4968539"/>
            <a:ext cx="2307152" cy="1021128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  <p:sp>
        <p:nvSpPr>
          <p:cNvPr id="35" name="Rectángulo 12">
            <a:extLst>
              <a:ext uri="{FF2B5EF4-FFF2-40B4-BE49-F238E27FC236}">
                <a16:creationId xmlns="" xmlns:a16="http://schemas.microsoft.com/office/drawing/2014/main" id="{9013B1C5-8E93-E842-85CB-C8961E1790C4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36" name="Marcador de texto 25">
            <a:extLst>
              <a:ext uri="{FF2B5EF4-FFF2-40B4-BE49-F238E27FC236}">
                <a16:creationId xmlns="" xmlns:a16="http://schemas.microsoft.com/office/drawing/2014/main" id="{7F968C26-4BDE-3B45-B09E-246F65B55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37" name="Imagen 36">
            <a:extLst>
              <a:ext uri="{FF2B5EF4-FFF2-40B4-BE49-F238E27FC236}">
                <a16:creationId xmlns="" xmlns:a16="http://schemas.microsoft.com/office/drawing/2014/main" id="{19B8AD61-2CA7-F941-93D1-A6DB1CADE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="" xmlns:a16="http://schemas.microsoft.com/office/drawing/2014/main" id="{36C9B92D-867F-164B-AC15-01412B4E6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2135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IDO ICON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="" xmlns:a16="http://schemas.microsoft.com/office/drawing/2014/main" id="{D6885492-6B30-CB47-8DE3-7A27C9E502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6075" y="2080262"/>
            <a:ext cx="693581" cy="69358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="" xmlns:a16="http://schemas.microsoft.com/office/drawing/2014/main" id="{7134AD98-7DD7-E448-BFA1-A21E2218AE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36848" y="2211353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33" name="Marcador de texto 4">
            <a:extLst>
              <a:ext uri="{FF2B5EF4-FFF2-40B4-BE49-F238E27FC236}">
                <a16:creationId xmlns="" xmlns:a16="http://schemas.microsoft.com/office/drawing/2014/main" id="{BFC3A1FF-A053-A941-8EA0-37E20C2C879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6075" y="1473201"/>
            <a:ext cx="11566525" cy="355036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43" name="Marcador de posición de imagen 3">
            <a:extLst>
              <a:ext uri="{FF2B5EF4-FFF2-40B4-BE49-F238E27FC236}">
                <a16:creationId xmlns="" xmlns:a16="http://schemas.microsoft.com/office/drawing/2014/main" id="{1E47CEFA-D65C-4A48-9B87-12E3F928F85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6075" y="2926224"/>
            <a:ext cx="693581" cy="69358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6" name="Marcador de posición de imagen 3">
            <a:extLst>
              <a:ext uri="{FF2B5EF4-FFF2-40B4-BE49-F238E27FC236}">
                <a16:creationId xmlns="" xmlns:a16="http://schemas.microsoft.com/office/drawing/2014/main" id="{59FE2D01-D57E-D949-9DCB-D5341EB4192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46075" y="3772186"/>
            <a:ext cx="693581" cy="69358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7" name="Marcador de posición de imagen 3">
            <a:extLst>
              <a:ext uri="{FF2B5EF4-FFF2-40B4-BE49-F238E27FC236}">
                <a16:creationId xmlns="" xmlns:a16="http://schemas.microsoft.com/office/drawing/2014/main" id="{A3143C31-BF2F-C24D-97F8-EB4B4051464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6075" y="4618148"/>
            <a:ext cx="693581" cy="69358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68" name="Marcador de posición de imagen 3">
            <a:extLst>
              <a:ext uri="{FF2B5EF4-FFF2-40B4-BE49-F238E27FC236}">
                <a16:creationId xmlns="" xmlns:a16="http://schemas.microsoft.com/office/drawing/2014/main" id="{62C77D74-CFA9-7F44-A027-333742CDF78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46075" y="5464112"/>
            <a:ext cx="693581" cy="69358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69" name="Marcador de texto 9">
            <a:extLst>
              <a:ext uri="{FF2B5EF4-FFF2-40B4-BE49-F238E27FC236}">
                <a16:creationId xmlns="" xmlns:a16="http://schemas.microsoft.com/office/drawing/2014/main" id="{A660A342-B4DD-2046-B1EB-52D7C9028F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36848" y="3035600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70" name="Marcador de texto 9">
            <a:extLst>
              <a:ext uri="{FF2B5EF4-FFF2-40B4-BE49-F238E27FC236}">
                <a16:creationId xmlns="" xmlns:a16="http://schemas.microsoft.com/office/drawing/2014/main" id="{2D85C097-6F57-8846-928E-1973A4E68C4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36848" y="3885605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  <p:sp>
        <p:nvSpPr>
          <p:cNvPr id="71" name="Marcador de texto 9">
            <a:extLst>
              <a:ext uri="{FF2B5EF4-FFF2-40B4-BE49-F238E27FC236}">
                <a16:creationId xmlns="" xmlns:a16="http://schemas.microsoft.com/office/drawing/2014/main" id="{5DCE73BA-F9AF-2842-A3E1-6A02BA9D1C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36848" y="4709853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72" name="Marcador de texto 9">
            <a:extLst>
              <a:ext uri="{FF2B5EF4-FFF2-40B4-BE49-F238E27FC236}">
                <a16:creationId xmlns="" xmlns:a16="http://schemas.microsoft.com/office/drawing/2014/main" id="{BE95412D-0AB3-C642-B9AD-A45416AD07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36848" y="5508343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31" name="Marcador de posición de imagen 3">
            <a:extLst>
              <a:ext uri="{FF2B5EF4-FFF2-40B4-BE49-F238E27FC236}">
                <a16:creationId xmlns="" xmlns:a16="http://schemas.microsoft.com/office/drawing/2014/main" id="{06518AB9-2C6D-DC44-81E0-C67559154B81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654409" y="2179999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 dirty="0"/>
          </a:p>
        </p:txBody>
      </p:sp>
      <p:sp>
        <p:nvSpPr>
          <p:cNvPr id="32" name="Marcador de texto 9">
            <a:extLst>
              <a:ext uri="{FF2B5EF4-FFF2-40B4-BE49-F238E27FC236}">
                <a16:creationId xmlns="" xmlns:a16="http://schemas.microsoft.com/office/drawing/2014/main" id="{1AFE3FB7-C1DF-9845-93AF-F343CF5768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49174" y="3420515"/>
            <a:ext cx="1481070" cy="545282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35" name="Marcador de posición de imagen 3">
            <a:extLst>
              <a:ext uri="{FF2B5EF4-FFF2-40B4-BE49-F238E27FC236}">
                <a16:creationId xmlns="" xmlns:a16="http://schemas.microsoft.com/office/drawing/2014/main" id="{2C6D9EBE-8DF5-9E49-8312-8C3F0A3AA0A0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576223" y="2179999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37" name="Marcador de posición de imagen 3">
            <a:extLst>
              <a:ext uri="{FF2B5EF4-FFF2-40B4-BE49-F238E27FC236}">
                <a16:creationId xmlns="" xmlns:a16="http://schemas.microsoft.com/office/drawing/2014/main" id="{D1B062DD-C0A7-7F49-B708-0337A4767EC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498037" y="2179999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 dirty="0"/>
          </a:p>
        </p:txBody>
      </p:sp>
      <p:sp>
        <p:nvSpPr>
          <p:cNvPr id="39" name="Marcador de posición de imagen 3">
            <a:extLst>
              <a:ext uri="{FF2B5EF4-FFF2-40B4-BE49-F238E27FC236}">
                <a16:creationId xmlns="" xmlns:a16="http://schemas.microsoft.com/office/drawing/2014/main" id="{BDF0001D-A4DD-4443-9345-FEDB37C0544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419852" y="2179999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57" name="Marcador de posición de imagen 3">
            <a:extLst>
              <a:ext uri="{FF2B5EF4-FFF2-40B4-BE49-F238E27FC236}">
                <a16:creationId xmlns="" xmlns:a16="http://schemas.microsoft.com/office/drawing/2014/main" id="{FCB9053B-9E19-3249-ADDF-429F84C250E7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654409" y="4292135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 dirty="0"/>
          </a:p>
        </p:txBody>
      </p:sp>
      <p:sp>
        <p:nvSpPr>
          <p:cNvPr id="58" name="Marcador de texto 9">
            <a:extLst>
              <a:ext uri="{FF2B5EF4-FFF2-40B4-BE49-F238E27FC236}">
                <a16:creationId xmlns="" xmlns:a16="http://schemas.microsoft.com/office/drawing/2014/main" id="{2427998D-5E7B-E846-A594-C19877B254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449174" y="5532651"/>
            <a:ext cx="1481070" cy="545282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5</a:t>
            </a:r>
          </a:p>
        </p:txBody>
      </p:sp>
      <p:sp>
        <p:nvSpPr>
          <p:cNvPr id="62" name="Marcador de texto 9">
            <a:extLst>
              <a:ext uri="{FF2B5EF4-FFF2-40B4-BE49-F238E27FC236}">
                <a16:creationId xmlns="" xmlns:a16="http://schemas.microsoft.com/office/drawing/2014/main" id="{37CA7AB8-83DB-6A4A-9A2B-75A101C203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81005" y="3420515"/>
            <a:ext cx="1481070" cy="545282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63" name="Marcador de posición de imagen 3">
            <a:extLst>
              <a:ext uri="{FF2B5EF4-FFF2-40B4-BE49-F238E27FC236}">
                <a16:creationId xmlns="" xmlns:a16="http://schemas.microsoft.com/office/drawing/2014/main" id="{CD73D10A-DDF4-C343-A612-CA91AF85DC05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586240" y="4292135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 dirty="0"/>
          </a:p>
        </p:txBody>
      </p:sp>
      <p:sp>
        <p:nvSpPr>
          <p:cNvPr id="64" name="Marcador de texto 9">
            <a:extLst>
              <a:ext uri="{FF2B5EF4-FFF2-40B4-BE49-F238E27FC236}">
                <a16:creationId xmlns="" xmlns:a16="http://schemas.microsoft.com/office/drawing/2014/main" id="{00DFAB78-5118-5640-B1BC-1C00CCF0D42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81005" y="5532651"/>
            <a:ext cx="1481070" cy="545282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6</a:t>
            </a:r>
          </a:p>
        </p:txBody>
      </p:sp>
      <p:sp>
        <p:nvSpPr>
          <p:cNvPr id="65" name="Marcador de texto 9">
            <a:extLst>
              <a:ext uri="{FF2B5EF4-FFF2-40B4-BE49-F238E27FC236}">
                <a16:creationId xmlns="" xmlns:a16="http://schemas.microsoft.com/office/drawing/2014/main" id="{7E9BDA84-6EC3-C24A-AF10-E1659D8254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248442" y="3420515"/>
            <a:ext cx="1481070" cy="545282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  <p:sp>
        <p:nvSpPr>
          <p:cNvPr id="66" name="Marcador de posición de imagen 3">
            <a:extLst>
              <a:ext uri="{FF2B5EF4-FFF2-40B4-BE49-F238E27FC236}">
                <a16:creationId xmlns="" xmlns:a16="http://schemas.microsoft.com/office/drawing/2014/main" id="{4CA291BF-9F42-D74A-839C-0A4445C9AD00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8453677" y="4292135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 dirty="0"/>
          </a:p>
        </p:txBody>
      </p:sp>
      <p:sp>
        <p:nvSpPr>
          <p:cNvPr id="67" name="Marcador de texto 9">
            <a:extLst>
              <a:ext uri="{FF2B5EF4-FFF2-40B4-BE49-F238E27FC236}">
                <a16:creationId xmlns="" xmlns:a16="http://schemas.microsoft.com/office/drawing/2014/main" id="{14D3303D-CB1C-524F-A33B-DC2D12A8E48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48442" y="5532651"/>
            <a:ext cx="1481070" cy="545282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7</a:t>
            </a:r>
          </a:p>
        </p:txBody>
      </p:sp>
      <p:sp>
        <p:nvSpPr>
          <p:cNvPr id="79" name="Marcador de texto 9">
            <a:extLst>
              <a:ext uri="{FF2B5EF4-FFF2-40B4-BE49-F238E27FC236}">
                <a16:creationId xmlns="" xmlns:a16="http://schemas.microsoft.com/office/drawing/2014/main" id="{4F95551C-A76D-BE42-BB45-BA2BEDEEFCE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93152" y="3420515"/>
            <a:ext cx="1481070" cy="545282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80" name="Marcador de posición de imagen 3">
            <a:extLst>
              <a:ext uri="{FF2B5EF4-FFF2-40B4-BE49-F238E27FC236}">
                <a16:creationId xmlns="" xmlns:a16="http://schemas.microsoft.com/office/drawing/2014/main" id="{1E00145A-F9C8-D748-8DF4-BC84859EA20F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0398387" y="4292135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 dirty="0"/>
          </a:p>
        </p:txBody>
      </p:sp>
      <p:sp>
        <p:nvSpPr>
          <p:cNvPr id="81" name="Marcador de texto 9">
            <a:extLst>
              <a:ext uri="{FF2B5EF4-FFF2-40B4-BE49-F238E27FC236}">
                <a16:creationId xmlns="" xmlns:a16="http://schemas.microsoft.com/office/drawing/2014/main" id="{80032316-E6AB-7A4A-8FEA-F9B450BC968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193152" y="5532651"/>
            <a:ext cx="1481070" cy="545282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8</a:t>
            </a:r>
          </a:p>
        </p:txBody>
      </p:sp>
      <p:sp>
        <p:nvSpPr>
          <p:cNvPr id="44" name="Rectángulo 12">
            <a:extLst>
              <a:ext uri="{FF2B5EF4-FFF2-40B4-BE49-F238E27FC236}">
                <a16:creationId xmlns="" xmlns:a16="http://schemas.microsoft.com/office/drawing/2014/main" id="{2237040F-D2B8-064E-B967-443E2FC6BF95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45" name="Marcador de texto 25">
            <a:extLst>
              <a:ext uri="{FF2B5EF4-FFF2-40B4-BE49-F238E27FC236}">
                <a16:creationId xmlns="" xmlns:a16="http://schemas.microsoft.com/office/drawing/2014/main" id="{AC66469C-DE26-4C4D-9888-81E9098D89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48" name="Imagen 47">
            <a:extLst>
              <a:ext uri="{FF2B5EF4-FFF2-40B4-BE49-F238E27FC236}">
                <a16:creationId xmlns="" xmlns:a16="http://schemas.microsoft.com/office/drawing/2014/main" id="{6B1ACD21-8107-2F45-88C1-54868BD74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="" xmlns:a16="http://schemas.microsoft.com/office/drawing/2014/main" id="{C41EB934-A0C0-404D-A309-C8246653D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3822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NU ICON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="" xmlns:a16="http://schemas.microsoft.com/office/drawing/2014/main" id="{32BD83D9-CEF5-C344-9D3D-BA6AC57803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075" y="299316"/>
            <a:ext cx="583315" cy="583314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="" xmlns:a16="http://schemas.microsoft.com/office/drawing/2014/main" id="{FDE355DD-4393-8C48-BC8F-87F25D90606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89807" y="299316"/>
            <a:ext cx="583315" cy="583314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2" name="Marcador de posición de imagen 3">
            <a:extLst>
              <a:ext uri="{FF2B5EF4-FFF2-40B4-BE49-F238E27FC236}">
                <a16:creationId xmlns="" xmlns:a16="http://schemas.microsoft.com/office/drawing/2014/main" id="{51036407-3A57-4F48-9886-608C5AEBEA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33539" y="299316"/>
            <a:ext cx="583315" cy="583314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4" name="Marcador de posición de imagen 3">
            <a:extLst>
              <a:ext uri="{FF2B5EF4-FFF2-40B4-BE49-F238E27FC236}">
                <a16:creationId xmlns="" xmlns:a16="http://schemas.microsoft.com/office/drawing/2014/main" id="{09758F51-7061-C24E-8BAB-360D5D83B0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877271" y="299316"/>
            <a:ext cx="583315" cy="583314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="" xmlns:a16="http://schemas.microsoft.com/office/drawing/2014/main" id="{0D8282EF-CDF5-6D49-BF51-D6FC461C932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721003" y="299316"/>
            <a:ext cx="583315" cy="583314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9" name="Marcador de posición de imagen 3">
            <a:extLst>
              <a:ext uri="{FF2B5EF4-FFF2-40B4-BE49-F238E27FC236}">
                <a16:creationId xmlns="" xmlns:a16="http://schemas.microsoft.com/office/drawing/2014/main" id="{4B2EB426-EADE-D147-A3E8-1F63CFB20D7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64735" y="299316"/>
            <a:ext cx="583315" cy="583314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30" name="Marcador de posición de imagen 3">
            <a:extLst>
              <a:ext uri="{FF2B5EF4-FFF2-40B4-BE49-F238E27FC236}">
                <a16:creationId xmlns="" xmlns:a16="http://schemas.microsoft.com/office/drawing/2014/main" id="{316AE166-783B-684F-A1CC-2F2C4DFBBA9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408467" y="299316"/>
            <a:ext cx="583315" cy="583314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31" name="Marcador de posición de imagen 3">
            <a:extLst>
              <a:ext uri="{FF2B5EF4-FFF2-40B4-BE49-F238E27FC236}">
                <a16:creationId xmlns="" xmlns:a16="http://schemas.microsoft.com/office/drawing/2014/main" id="{02F55CA6-EFBB-FA4C-8235-F175A69F15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52200" y="299316"/>
            <a:ext cx="583315" cy="583314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2413156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="" xmlns:a16="http://schemas.microsoft.com/office/drawing/2014/main" id="{5294E36E-ED41-7945-A086-7B1D63DA1407}"/>
              </a:ext>
            </a:extLst>
          </p:cNvPr>
          <p:cNvSpPr/>
          <p:nvPr/>
        </p:nvSpPr>
        <p:spPr>
          <a:xfrm>
            <a:off x="346075" y="2044063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="" xmlns:a16="http://schemas.microsoft.com/office/drawing/2014/main" id="{19D29D73-25AA-8246-8454-17979C2396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1377253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="" xmlns:a16="http://schemas.microsoft.com/office/drawing/2014/main" id="{8D1BDB8B-F843-9D4C-8F13-78D9D57AA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="" xmlns:a16="http://schemas.microsoft.com/office/drawing/2014/main" id="{978F109E-4C71-A445-958E-114C6CB34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  <p:sp>
        <p:nvSpPr>
          <p:cNvPr id="32" name="Marcador de posición de imagen 3">
            <a:extLst>
              <a:ext uri="{FF2B5EF4-FFF2-40B4-BE49-F238E27FC236}">
                <a16:creationId xmlns="" xmlns:a16="http://schemas.microsoft.com/office/drawing/2014/main" id="{B2D43F95-DA12-EF41-8E10-0D1EB3045D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46075" y="3351653"/>
            <a:ext cx="1855788" cy="1855787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33" name="Marcador de texto 9">
            <a:extLst>
              <a:ext uri="{FF2B5EF4-FFF2-40B4-BE49-F238E27FC236}">
                <a16:creationId xmlns="" xmlns:a16="http://schemas.microsoft.com/office/drawing/2014/main" id="{AA1C2BDE-A8EB-8948-AF13-13B199AAD10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6075" y="5503251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34" name="Marcador de posición de imagen 3">
            <a:extLst>
              <a:ext uri="{FF2B5EF4-FFF2-40B4-BE49-F238E27FC236}">
                <a16:creationId xmlns="" xmlns:a16="http://schemas.microsoft.com/office/drawing/2014/main" id="{F4733AA5-9DD3-5E4E-B42C-85E6D44399E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768553" y="3351653"/>
            <a:ext cx="1855788" cy="1855787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35" name="Marcador de texto 9">
            <a:extLst>
              <a:ext uri="{FF2B5EF4-FFF2-40B4-BE49-F238E27FC236}">
                <a16:creationId xmlns="" xmlns:a16="http://schemas.microsoft.com/office/drawing/2014/main" id="{EF2123E3-6D8B-6243-941A-D57C114F1E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57628" y="5503251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36" name="Marcador de posición de imagen 3">
            <a:extLst>
              <a:ext uri="{FF2B5EF4-FFF2-40B4-BE49-F238E27FC236}">
                <a16:creationId xmlns="" xmlns:a16="http://schemas.microsoft.com/office/drawing/2014/main" id="{5AC7677F-2D72-0046-9526-A1A96ED6CBE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91031" y="3351653"/>
            <a:ext cx="1855788" cy="1855787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37" name="Marcador de texto 9">
            <a:extLst>
              <a:ext uri="{FF2B5EF4-FFF2-40B4-BE49-F238E27FC236}">
                <a16:creationId xmlns="" xmlns:a16="http://schemas.microsoft.com/office/drawing/2014/main" id="{9558FDB0-83B7-A945-8626-0BB62221D8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91031" y="5503251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  <p:sp>
        <p:nvSpPr>
          <p:cNvPr id="38" name="Marcador de posición de imagen 3">
            <a:extLst>
              <a:ext uri="{FF2B5EF4-FFF2-40B4-BE49-F238E27FC236}">
                <a16:creationId xmlns="" xmlns:a16="http://schemas.microsoft.com/office/drawing/2014/main" id="{27E34458-60C0-3741-AB90-E4B0F62168C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613509" y="3351653"/>
            <a:ext cx="1855788" cy="1855787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39" name="Marcador de texto 9">
            <a:extLst>
              <a:ext uri="{FF2B5EF4-FFF2-40B4-BE49-F238E27FC236}">
                <a16:creationId xmlns="" xmlns:a16="http://schemas.microsoft.com/office/drawing/2014/main" id="{25A92243-ECD3-E04E-900F-3E376E2B07F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13509" y="5503251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40" name="Marcador de posición de imagen 3">
            <a:extLst>
              <a:ext uri="{FF2B5EF4-FFF2-40B4-BE49-F238E27FC236}">
                <a16:creationId xmlns="" xmlns:a16="http://schemas.microsoft.com/office/drawing/2014/main" id="{382D5E37-7509-7B4C-8356-1CC387EF981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035986" y="3351653"/>
            <a:ext cx="1855788" cy="1855787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1" name="Marcador de texto 9">
            <a:extLst>
              <a:ext uri="{FF2B5EF4-FFF2-40B4-BE49-F238E27FC236}">
                <a16:creationId xmlns="" xmlns:a16="http://schemas.microsoft.com/office/drawing/2014/main" id="{02FE3C98-EB96-C146-86AF-AB56FD1D9D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035986" y="5503251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5</a:t>
            </a:r>
          </a:p>
        </p:txBody>
      </p:sp>
    </p:spTree>
    <p:extLst>
      <p:ext uri="{BB962C8B-B14F-4D97-AF65-F5344CB8AC3E}">
        <p14:creationId xmlns:p14="http://schemas.microsoft.com/office/powerpoint/2010/main" val="21395567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NU ICON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="" xmlns:a16="http://schemas.microsoft.com/office/drawing/2014/main" id="{32BD83D9-CEF5-C344-9D3D-BA6AC57803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075" y="299316"/>
            <a:ext cx="583315" cy="583314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="" xmlns:a16="http://schemas.microsoft.com/office/drawing/2014/main" id="{FDE355DD-4393-8C48-BC8F-87F25D90606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89807" y="299316"/>
            <a:ext cx="583315" cy="583314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2" name="Marcador de posición de imagen 3">
            <a:extLst>
              <a:ext uri="{FF2B5EF4-FFF2-40B4-BE49-F238E27FC236}">
                <a16:creationId xmlns="" xmlns:a16="http://schemas.microsoft.com/office/drawing/2014/main" id="{51036407-3A57-4F48-9886-608C5AEBEA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33539" y="299316"/>
            <a:ext cx="583315" cy="583314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4" name="Marcador de posición de imagen 3">
            <a:extLst>
              <a:ext uri="{FF2B5EF4-FFF2-40B4-BE49-F238E27FC236}">
                <a16:creationId xmlns="" xmlns:a16="http://schemas.microsoft.com/office/drawing/2014/main" id="{09758F51-7061-C24E-8BAB-360D5D83B0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877271" y="299316"/>
            <a:ext cx="583315" cy="583314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="" xmlns:a16="http://schemas.microsoft.com/office/drawing/2014/main" id="{0D8282EF-CDF5-6D49-BF51-D6FC461C932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721003" y="299316"/>
            <a:ext cx="583315" cy="583314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9" name="Marcador de posición de imagen 3">
            <a:extLst>
              <a:ext uri="{FF2B5EF4-FFF2-40B4-BE49-F238E27FC236}">
                <a16:creationId xmlns="" xmlns:a16="http://schemas.microsoft.com/office/drawing/2014/main" id="{4B2EB426-EADE-D147-A3E8-1F63CFB20D7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64735" y="299316"/>
            <a:ext cx="583315" cy="583314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30" name="Marcador de posición de imagen 3">
            <a:extLst>
              <a:ext uri="{FF2B5EF4-FFF2-40B4-BE49-F238E27FC236}">
                <a16:creationId xmlns="" xmlns:a16="http://schemas.microsoft.com/office/drawing/2014/main" id="{316AE166-783B-684F-A1CC-2F2C4DFBBA9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408467" y="299316"/>
            <a:ext cx="583315" cy="583314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31" name="Marcador de posición de imagen 3">
            <a:extLst>
              <a:ext uri="{FF2B5EF4-FFF2-40B4-BE49-F238E27FC236}">
                <a16:creationId xmlns="" xmlns:a16="http://schemas.microsoft.com/office/drawing/2014/main" id="{02F55CA6-EFBB-FA4C-8235-F175A69F15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52200" y="299316"/>
            <a:ext cx="583315" cy="583314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2413156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="" xmlns:a16="http://schemas.microsoft.com/office/drawing/2014/main" id="{5294E36E-ED41-7945-A086-7B1D63DA1407}"/>
              </a:ext>
            </a:extLst>
          </p:cNvPr>
          <p:cNvSpPr/>
          <p:nvPr/>
        </p:nvSpPr>
        <p:spPr>
          <a:xfrm>
            <a:off x="346075" y="2044063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="" xmlns:a16="http://schemas.microsoft.com/office/drawing/2014/main" id="{19D29D73-25AA-8246-8454-17979C2396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1377253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="" xmlns:a16="http://schemas.microsoft.com/office/drawing/2014/main" id="{8D1BDB8B-F843-9D4C-8F13-78D9D57AA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="" xmlns:a16="http://schemas.microsoft.com/office/drawing/2014/main" id="{978F109E-4C71-A445-958E-114C6CB34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  <p:sp>
        <p:nvSpPr>
          <p:cNvPr id="42" name="Marcador de posición de imagen 3">
            <a:extLst>
              <a:ext uri="{FF2B5EF4-FFF2-40B4-BE49-F238E27FC236}">
                <a16:creationId xmlns="" xmlns:a16="http://schemas.microsoft.com/office/drawing/2014/main" id="{987CB851-7FDC-AE4B-A23E-E74EE495D5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46075" y="3022963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3" name="Marcador de texto 9">
            <a:extLst>
              <a:ext uri="{FF2B5EF4-FFF2-40B4-BE49-F238E27FC236}">
                <a16:creationId xmlns="" xmlns:a16="http://schemas.microsoft.com/office/drawing/2014/main" id="{AAA83588-B800-0E46-B41C-63F3F0D2B2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6075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44" name="Marcador de posición de imagen 3">
            <a:extLst>
              <a:ext uri="{FF2B5EF4-FFF2-40B4-BE49-F238E27FC236}">
                <a16:creationId xmlns="" xmlns:a16="http://schemas.microsoft.com/office/drawing/2014/main" id="{BB822B2F-D267-0644-A31E-F599127E751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086869" y="3022963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5" name="Marcador de texto 9">
            <a:extLst>
              <a:ext uri="{FF2B5EF4-FFF2-40B4-BE49-F238E27FC236}">
                <a16:creationId xmlns="" xmlns:a16="http://schemas.microsoft.com/office/drawing/2014/main" id="{3981377F-E9C3-9943-9228-74050DBBAB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84725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46" name="Marcador de posición de imagen 3">
            <a:extLst>
              <a:ext uri="{FF2B5EF4-FFF2-40B4-BE49-F238E27FC236}">
                <a16:creationId xmlns="" xmlns:a16="http://schemas.microsoft.com/office/drawing/2014/main" id="{9C317F13-FDF8-F246-93A2-CD1CFCEFFD3E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827663" y="3022963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7" name="Marcador de texto 9">
            <a:extLst>
              <a:ext uri="{FF2B5EF4-FFF2-40B4-BE49-F238E27FC236}">
                <a16:creationId xmlns="" xmlns:a16="http://schemas.microsoft.com/office/drawing/2014/main" id="{1F7E3685-7430-E441-9494-2B32880013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33275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48" name="Marcador de posición de imagen 3">
            <a:extLst>
              <a:ext uri="{FF2B5EF4-FFF2-40B4-BE49-F238E27FC236}">
                <a16:creationId xmlns="" xmlns:a16="http://schemas.microsoft.com/office/drawing/2014/main" id="{1BE1DA88-8928-9446-9574-362697FBC71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568457" y="3022963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9" name="Marcador de texto 9">
            <a:extLst>
              <a:ext uri="{FF2B5EF4-FFF2-40B4-BE49-F238E27FC236}">
                <a16:creationId xmlns="" xmlns:a16="http://schemas.microsoft.com/office/drawing/2014/main" id="{3D0B64DD-B14C-2642-AEE9-C17F114B570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60699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0" name="Marcador de posición de imagen 3">
            <a:extLst>
              <a:ext uri="{FF2B5EF4-FFF2-40B4-BE49-F238E27FC236}">
                <a16:creationId xmlns="" xmlns:a16="http://schemas.microsoft.com/office/drawing/2014/main" id="{5353CC2A-58BC-FD49-9306-EFDAB2A58EB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309251" y="3022963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51" name="Marcador de texto 9">
            <a:extLst>
              <a:ext uri="{FF2B5EF4-FFF2-40B4-BE49-F238E27FC236}">
                <a16:creationId xmlns="" xmlns:a16="http://schemas.microsoft.com/office/drawing/2014/main" id="{338215D0-BE47-784C-8F4E-5FDC31EF24B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09249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2" name="Marcador de posición de imagen 3">
            <a:extLst>
              <a:ext uri="{FF2B5EF4-FFF2-40B4-BE49-F238E27FC236}">
                <a16:creationId xmlns="" xmlns:a16="http://schemas.microsoft.com/office/drawing/2014/main" id="{B5E93A57-BC12-0144-8A70-233BD968DF7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050045" y="3022963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53" name="Marcador de texto 9">
            <a:extLst>
              <a:ext uri="{FF2B5EF4-FFF2-40B4-BE49-F238E27FC236}">
                <a16:creationId xmlns="" xmlns:a16="http://schemas.microsoft.com/office/drawing/2014/main" id="{DB4E3C6C-89F3-4A47-9E99-9A43FC047C6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50045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4" name="Marcador de posición de imagen 3">
            <a:extLst>
              <a:ext uri="{FF2B5EF4-FFF2-40B4-BE49-F238E27FC236}">
                <a16:creationId xmlns="" xmlns:a16="http://schemas.microsoft.com/office/drawing/2014/main" id="{621AAF6F-63E6-9241-9B50-C55A174A476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790841" y="3022963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55" name="Marcador de texto 9">
            <a:extLst>
              <a:ext uri="{FF2B5EF4-FFF2-40B4-BE49-F238E27FC236}">
                <a16:creationId xmlns="" xmlns:a16="http://schemas.microsoft.com/office/drawing/2014/main" id="{34BFE0AF-A555-1549-9E21-F7E3991672E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790841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6" name="Marcador de posición de imagen 3">
            <a:extLst>
              <a:ext uri="{FF2B5EF4-FFF2-40B4-BE49-F238E27FC236}">
                <a16:creationId xmlns="" xmlns:a16="http://schemas.microsoft.com/office/drawing/2014/main" id="{784B31C8-09C7-DA4A-8060-FA102C824E36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46075" y="4974947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57" name="Marcador de texto 9">
            <a:extLst>
              <a:ext uri="{FF2B5EF4-FFF2-40B4-BE49-F238E27FC236}">
                <a16:creationId xmlns="" xmlns:a16="http://schemas.microsoft.com/office/drawing/2014/main" id="{FD1F348D-486E-9448-BD0B-9A04831F98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46075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8" name="Marcador de posición de imagen 3">
            <a:extLst>
              <a:ext uri="{FF2B5EF4-FFF2-40B4-BE49-F238E27FC236}">
                <a16:creationId xmlns="" xmlns:a16="http://schemas.microsoft.com/office/drawing/2014/main" id="{92B47CFB-A1B6-CA43-8D35-9FA48A47EED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086869" y="4974947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59" name="Marcador de texto 9">
            <a:extLst>
              <a:ext uri="{FF2B5EF4-FFF2-40B4-BE49-F238E27FC236}">
                <a16:creationId xmlns="" xmlns:a16="http://schemas.microsoft.com/office/drawing/2014/main" id="{89268DB2-0592-1446-BBDE-EEFB38D8308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084725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0" name="Marcador de posición de imagen 3">
            <a:extLst>
              <a:ext uri="{FF2B5EF4-FFF2-40B4-BE49-F238E27FC236}">
                <a16:creationId xmlns="" xmlns:a16="http://schemas.microsoft.com/office/drawing/2014/main" id="{C5BB2BD1-39DF-B24F-A60D-72DDBEDACEEB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3827663" y="4974947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61" name="Marcador de texto 9">
            <a:extLst>
              <a:ext uri="{FF2B5EF4-FFF2-40B4-BE49-F238E27FC236}">
                <a16:creationId xmlns="" xmlns:a16="http://schemas.microsoft.com/office/drawing/2014/main" id="{DEFA8A1D-9A48-674D-8989-5C806F5E6C8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33275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2" name="Marcador de posición de imagen 3">
            <a:extLst>
              <a:ext uri="{FF2B5EF4-FFF2-40B4-BE49-F238E27FC236}">
                <a16:creationId xmlns="" xmlns:a16="http://schemas.microsoft.com/office/drawing/2014/main" id="{B462469D-E9D6-CC43-BB3B-9567200FFB61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568457" y="4974947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63" name="Marcador de texto 9">
            <a:extLst>
              <a:ext uri="{FF2B5EF4-FFF2-40B4-BE49-F238E27FC236}">
                <a16:creationId xmlns="" xmlns:a16="http://schemas.microsoft.com/office/drawing/2014/main" id="{3200B203-7E76-3B40-BD9A-6FFB785E9AC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560699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4" name="Marcador de posición de imagen 3">
            <a:extLst>
              <a:ext uri="{FF2B5EF4-FFF2-40B4-BE49-F238E27FC236}">
                <a16:creationId xmlns="" xmlns:a16="http://schemas.microsoft.com/office/drawing/2014/main" id="{46AB9E2B-3612-D84A-87D9-88D7003256BE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7309251" y="4974947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65" name="Marcador de texto 9">
            <a:extLst>
              <a:ext uri="{FF2B5EF4-FFF2-40B4-BE49-F238E27FC236}">
                <a16:creationId xmlns="" xmlns:a16="http://schemas.microsoft.com/office/drawing/2014/main" id="{ADDEEEC3-B8DF-3549-897F-3B82CB5D99C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309249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6" name="Marcador de posición de imagen 3">
            <a:extLst>
              <a:ext uri="{FF2B5EF4-FFF2-40B4-BE49-F238E27FC236}">
                <a16:creationId xmlns="" xmlns:a16="http://schemas.microsoft.com/office/drawing/2014/main" id="{A536668A-7D00-7945-8E15-59700838A6D1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9050045" y="4974947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67" name="Marcador de texto 9">
            <a:extLst>
              <a:ext uri="{FF2B5EF4-FFF2-40B4-BE49-F238E27FC236}">
                <a16:creationId xmlns="" xmlns:a16="http://schemas.microsoft.com/office/drawing/2014/main" id="{A61323AD-163A-8D41-9A8B-D7C843A3FAD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050045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8" name="Marcador de posición de imagen 3">
            <a:extLst>
              <a:ext uri="{FF2B5EF4-FFF2-40B4-BE49-F238E27FC236}">
                <a16:creationId xmlns="" xmlns:a16="http://schemas.microsoft.com/office/drawing/2014/main" id="{B2DBFA34-C810-C84C-A064-4C45A0A0A926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10790841" y="4974947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69" name="Marcador de texto 9">
            <a:extLst>
              <a:ext uri="{FF2B5EF4-FFF2-40B4-BE49-F238E27FC236}">
                <a16:creationId xmlns="" xmlns:a16="http://schemas.microsoft.com/office/drawing/2014/main" id="{9D289F59-2AAC-444E-BF8D-3A1BAB15999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790841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</p:spTree>
    <p:extLst>
      <p:ext uri="{BB962C8B-B14F-4D97-AF65-F5344CB8AC3E}">
        <p14:creationId xmlns:p14="http://schemas.microsoft.com/office/powerpoint/2010/main" val="98398128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NU ICON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="" xmlns:a16="http://schemas.microsoft.com/office/drawing/2014/main" id="{32BD83D9-CEF5-C344-9D3D-BA6AC57803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075" y="299316"/>
            <a:ext cx="583315" cy="583314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="" xmlns:a16="http://schemas.microsoft.com/office/drawing/2014/main" id="{FDE355DD-4393-8C48-BC8F-87F25D90606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89807" y="299316"/>
            <a:ext cx="583315" cy="583314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2" name="Marcador de posición de imagen 3">
            <a:extLst>
              <a:ext uri="{FF2B5EF4-FFF2-40B4-BE49-F238E27FC236}">
                <a16:creationId xmlns="" xmlns:a16="http://schemas.microsoft.com/office/drawing/2014/main" id="{51036407-3A57-4F48-9886-608C5AEBEA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33539" y="299316"/>
            <a:ext cx="583315" cy="583314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4" name="Marcador de posición de imagen 3">
            <a:extLst>
              <a:ext uri="{FF2B5EF4-FFF2-40B4-BE49-F238E27FC236}">
                <a16:creationId xmlns="" xmlns:a16="http://schemas.microsoft.com/office/drawing/2014/main" id="{09758F51-7061-C24E-8BAB-360D5D83B0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877271" y="299316"/>
            <a:ext cx="583315" cy="583314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="" xmlns:a16="http://schemas.microsoft.com/office/drawing/2014/main" id="{0D8282EF-CDF5-6D49-BF51-D6FC461C932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721003" y="299316"/>
            <a:ext cx="583315" cy="583314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9" name="Marcador de posición de imagen 3">
            <a:extLst>
              <a:ext uri="{FF2B5EF4-FFF2-40B4-BE49-F238E27FC236}">
                <a16:creationId xmlns="" xmlns:a16="http://schemas.microsoft.com/office/drawing/2014/main" id="{4B2EB426-EADE-D147-A3E8-1F63CFB20D7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64735" y="299316"/>
            <a:ext cx="583315" cy="583314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30" name="Marcador de posición de imagen 3">
            <a:extLst>
              <a:ext uri="{FF2B5EF4-FFF2-40B4-BE49-F238E27FC236}">
                <a16:creationId xmlns="" xmlns:a16="http://schemas.microsoft.com/office/drawing/2014/main" id="{316AE166-783B-684F-A1CC-2F2C4DFBBA9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408467" y="299316"/>
            <a:ext cx="583315" cy="583314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31" name="Marcador de posición de imagen 3">
            <a:extLst>
              <a:ext uri="{FF2B5EF4-FFF2-40B4-BE49-F238E27FC236}">
                <a16:creationId xmlns="" xmlns:a16="http://schemas.microsoft.com/office/drawing/2014/main" id="{02F55CA6-EFBB-FA4C-8235-F175A69F15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52200" y="299316"/>
            <a:ext cx="583315" cy="583314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2413156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="" xmlns:a16="http://schemas.microsoft.com/office/drawing/2014/main" id="{5294E36E-ED41-7945-A086-7B1D63DA1407}"/>
              </a:ext>
            </a:extLst>
          </p:cNvPr>
          <p:cNvSpPr/>
          <p:nvPr/>
        </p:nvSpPr>
        <p:spPr>
          <a:xfrm>
            <a:off x="346075" y="2044063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="" xmlns:a16="http://schemas.microsoft.com/office/drawing/2014/main" id="{19D29D73-25AA-8246-8454-17979C2396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1377253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="" xmlns:a16="http://schemas.microsoft.com/office/drawing/2014/main" id="{8D1BDB8B-F843-9D4C-8F13-78D9D57AA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="" xmlns:a16="http://schemas.microsoft.com/office/drawing/2014/main" id="{978F109E-4C71-A445-958E-114C6CB34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  <p:sp>
        <p:nvSpPr>
          <p:cNvPr id="42" name="Marcador de posición de imagen 3">
            <a:extLst>
              <a:ext uri="{FF2B5EF4-FFF2-40B4-BE49-F238E27FC236}">
                <a16:creationId xmlns="" xmlns:a16="http://schemas.microsoft.com/office/drawing/2014/main" id="{BBADAA27-842F-7B44-8C2C-8FEE6B765A2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46075" y="3233701"/>
            <a:ext cx="693581" cy="69358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3" name="Marcador de texto 9">
            <a:extLst>
              <a:ext uri="{FF2B5EF4-FFF2-40B4-BE49-F238E27FC236}">
                <a16:creationId xmlns="" xmlns:a16="http://schemas.microsoft.com/office/drawing/2014/main" id="{4EDC8C1C-749F-CD49-846C-2A795A204DD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36847" y="3364792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44" name="Marcador de posición de imagen 3">
            <a:extLst>
              <a:ext uri="{FF2B5EF4-FFF2-40B4-BE49-F238E27FC236}">
                <a16:creationId xmlns="" xmlns:a16="http://schemas.microsoft.com/office/drawing/2014/main" id="{2E553E2C-6A15-9543-B77D-6988E31C17F3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346075" y="4079663"/>
            <a:ext cx="693581" cy="69358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5" name="Marcador de posición de imagen 3">
            <a:extLst>
              <a:ext uri="{FF2B5EF4-FFF2-40B4-BE49-F238E27FC236}">
                <a16:creationId xmlns="" xmlns:a16="http://schemas.microsoft.com/office/drawing/2014/main" id="{38BC09AF-F130-7446-B8C6-4B9462D0B3BE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46075" y="4925625"/>
            <a:ext cx="693581" cy="69358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6" name="Marcador de posición de imagen 3">
            <a:extLst>
              <a:ext uri="{FF2B5EF4-FFF2-40B4-BE49-F238E27FC236}">
                <a16:creationId xmlns="" xmlns:a16="http://schemas.microsoft.com/office/drawing/2014/main" id="{65675275-4A69-CB48-9D31-2415C0BF666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46075" y="5771587"/>
            <a:ext cx="693581" cy="69358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7" name="Marcador de texto 9">
            <a:extLst>
              <a:ext uri="{FF2B5EF4-FFF2-40B4-BE49-F238E27FC236}">
                <a16:creationId xmlns="" xmlns:a16="http://schemas.microsoft.com/office/drawing/2014/main" id="{8D6BFED9-E2AA-3F40-A850-ACF38DE82EB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36847" y="4189039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48" name="Marcador de texto 9">
            <a:extLst>
              <a:ext uri="{FF2B5EF4-FFF2-40B4-BE49-F238E27FC236}">
                <a16:creationId xmlns="" xmlns:a16="http://schemas.microsoft.com/office/drawing/2014/main" id="{DC7D125F-E2C1-A148-94DF-56205BB3017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236847" y="5039044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  <p:sp>
        <p:nvSpPr>
          <p:cNvPr id="49" name="Marcador de texto 9">
            <a:extLst>
              <a:ext uri="{FF2B5EF4-FFF2-40B4-BE49-F238E27FC236}">
                <a16:creationId xmlns="" xmlns:a16="http://schemas.microsoft.com/office/drawing/2014/main" id="{029366B2-6200-3B41-9FB5-B081961812F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236847" y="5863292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50" name="Marcador de posición de imagen 3">
            <a:extLst>
              <a:ext uri="{FF2B5EF4-FFF2-40B4-BE49-F238E27FC236}">
                <a16:creationId xmlns="" xmlns:a16="http://schemas.microsoft.com/office/drawing/2014/main" id="{5FB86DA7-603E-3943-B71C-C5946DB3672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665141" y="3165862"/>
            <a:ext cx="2314886" cy="2314885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51" name="Marcador de texto 9">
            <a:extLst>
              <a:ext uri="{FF2B5EF4-FFF2-40B4-BE49-F238E27FC236}">
                <a16:creationId xmlns="" xmlns:a16="http://schemas.microsoft.com/office/drawing/2014/main" id="{BE38FF62-928A-9940-B0B6-5047290CA7D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65141" y="5689154"/>
            <a:ext cx="2314886" cy="1021128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2" name="Marcador de posición de imagen 3">
            <a:extLst>
              <a:ext uri="{FF2B5EF4-FFF2-40B4-BE49-F238E27FC236}">
                <a16:creationId xmlns="" xmlns:a16="http://schemas.microsoft.com/office/drawing/2014/main" id="{AB7EE7DB-2290-A64F-BB28-962A0147B4E0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619581" y="3165862"/>
            <a:ext cx="2314886" cy="2314885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53" name="Marcador de texto 9">
            <a:extLst>
              <a:ext uri="{FF2B5EF4-FFF2-40B4-BE49-F238E27FC236}">
                <a16:creationId xmlns="" xmlns:a16="http://schemas.microsoft.com/office/drawing/2014/main" id="{5F06DDF7-C26B-134F-880A-F6EBB4F9902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619581" y="5689154"/>
            <a:ext cx="2314886" cy="1021128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54" name="Marcador de posición de imagen 3">
            <a:extLst>
              <a:ext uri="{FF2B5EF4-FFF2-40B4-BE49-F238E27FC236}">
                <a16:creationId xmlns="" xmlns:a16="http://schemas.microsoft.com/office/drawing/2014/main" id="{05EB2759-F215-1C4B-A867-881419C0ED3B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574021" y="3165862"/>
            <a:ext cx="2314886" cy="2314885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55" name="Marcador de texto 9">
            <a:extLst>
              <a:ext uri="{FF2B5EF4-FFF2-40B4-BE49-F238E27FC236}">
                <a16:creationId xmlns="" xmlns:a16="http://schemas.microsoft.com/office/drawing/2014/main" id="{802E767C-B855-8742-ACF7-3C5C806FD7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581755" y="5689154"/>
            <a:ext cx="2307152" cy="1021128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</p:spTree>
    <p:extLst>
      <p:ext uri="{BB962C8B-B14F-4D97-AF65-F5344CB8AC3E}">
        <p14:creationId xmlns:p14="http://schemas.microsoft.com/office/powerpoint/2010/main" val="286041327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NU ICONO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="" xmlns:a16="http://schemas.microsoft.com/office/drawing/2014/main" id="{32BD83D9-CEF5-C344-9D3D-BA6AC57803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075" y="299316"/>
            <a:ext cx="583315" cy="583314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="" xmlns:a16="http://schemas.microsoft.com/office/drawing/2014/main" id="{FDE355DD-4393-8C48-BC8F-87F25D90606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89807" y="299316"/>
            <a:ext cx="583315" cy="583314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2" name="Marcador de posición de imagen 3">
            <a:extLst>
              <a:ext uri="{FF2B5EF4-FFF2-40B4-BE49-F238E27FC236}">
                <a16:creationId xmlns="" xmlns:a16="http://schemas.microsoft.com/office/drawing/2014/main" id="{51036407-3A57-4F48-9886-608C5AEBEA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33539" y="299316"/>
            <a:ext cx="583315" cy="583314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4" name="Marcador de posición de imagen 3">
            <a:extLst>
              <a:ext uri="{FF2B5EF4-FFF2-40B4-BE49-F238E27FC236}">
                <a16:creationId xmlns="" xmlns:a16="http://schemas.microsoft.com/office/drawing/2014/main" id="{09758F51-7061-C24E-8BAB-360D5D83B0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877271" y="299316"/>
            <a:ext cx="583315" cy="583314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="" xmlns:a16="http://schemas.microsoft.com/office/drawing/2014/main" id="{0D8282EF-CDF5-6D49-BF51-D6FC461C932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721003" y="299316"/>
            <a:ext cx="583315" cy="583314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9" name="Marcador de posición de imagen 3">
            <a:extLst>
              <a:ext uri="{FF2B5EF4-FFF2-40B4-BE49-F238E27FC236}">
                <a16:creationId xmlns="" xmlns:a16="http://schemas.microsoft.com/office/drawing/2014/main" id="{4B2EB426-EADE-D147-A3E8-1F63CFB20D7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64735" y="299316"/>
            <a:ext cx="583315" cy="583314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30" name="Marcador de posición de imagen 3">
            <a:extLst>
              <a:ext uri="{FF2B5EF4-FFF2-40B4-BE49-F238E27FC236}">
                <a16:creationId xmlns="" xmlns:a16="http://schemas.microsoft.com/office/drawing/2014/main" id="{316AE166-783B-684F-A1CC-2F2C4DFBBA9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408467" y="299316"/>
            <a:ext cx="583315" cy="583314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31" name="Marcador de posición de imagen 3">
            <a:extLst>
              <a:ext uri="{FF2B5EF4-FFF2-40B4-BE49-F238E27FC236}">
                <a16:creationId xmlns="" xmlns:a16="http://schemas.microsoft.com/office/drawing/2014/main" id="{02F55CA6-EFBB-FA4C-8235-F175A69F15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52200" y="299316"/>
            <a:ext cx="583315" cy="583314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2413156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="" xmlns:a16="http://schemas.microsoft.com/office/drawing/2014/main" id="{5294E36E-ED41-7945-A086-7B1D63DA1407}"/>
              </a:ext>
            </a:extLst>
          </p:cNvPr>
          <p:cNvSpPr/>
          <p:nvPr/>
        </p:nvSpPr>
        <p:spPr>
          <a:xfrm>
            <a:off x="346075" y="2044063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="" xmlns:a16="http://schemas.microsoft.com/office/drawing/2014/main" id="{19D29D73-25AA-8246-8454-17979C2396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1377253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="" xmlns:a16="http://schemas.microsoft.com/office/drawing/2014/main" id="{8D1BDB8B-F843-9D4C-8F13-78D9D57AA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="" xmlns:a16="http://schemas.microsoft.com/office/drawing/2014/main" id="{978F109E-4C71-A445-958E-114C6CB34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  <p:sp>
        <p:nvSpPr>
          <p:cNvPr id="48" name="Marcador de posición de imagen 3">
            <a:extLst>
              <a:ext uri="{FF2B5EF4-FFF2-40B4-BE49-F238E27FC236}">
                <a16:creationId xmlns="" xmlns:a16="http://schemas.microsoft.com/office/drawing/2014/main" id="{1BE1DA88-8928-9446-9574-362697FBC71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883777" y="3022963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9" name="Marcador de texto 9">
            <a:extLst>
              <a:ext uri="{FF2B5EF4-FFF2-40B4-BE49-F238E27FC236}">
                <a16:creationId xmlns="" xmlns:a16="http://schemas.microsoft.com/office/drawing/2014/main" id="{3D0B64DD-B14C-2642-AEE9-C17F114B570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76019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0" name="Marcador de posición de imagen 3">
            <a:extLst>
              <a:ext uri="{FF2B5EF4-FFF2-40B4-BE49-F238E27FC236}">
                <a16:creationId xmlns="" xmlns:a16="http://schemas.microsoft.com/office/drawing/2014/main" id="{5353CC2A-58BC-FD49-9306-EFDAB2A58EB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529975" y="3022963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51" name="Marcador de texto 9">
            <a:extLst>
              <a:ext uri="{FF2B5EF4-FFF2-40B4-BE49-F238E27FC236}">
                <a16:creationId xmlns="" xmlns:a16="http://schemas.microsoft.com/office/drawing/2014/main" id="{338215D0-BE47-784C-8F4E-5FDC31EF24B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29973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2" name="Marcador de posición de imagen 3">
            <a:extLst>
              <a:ext uri="{FF2B5EF4-FFF2-40B4-BE49-F238E27FC236}">
                <a16:creationId xmlns="" xmlns:a16="http://schemas.microsoft.com/office/drawing/2014/main" id="{B5E93A57-BC12-0144-8A70-233BD968DF7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160407" y="3022963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 dirty="0"/>
          </a:p>
        </p:txBody>
      </p:sp>
      <p:sp>
        <p:nvSpPr>
          <p:cNvPr id="53" name="Marcador de texto 9">
            <a:extLst>
              <a:ext uri="{FF2B5EF4-FFF2-40B4-BE49-F238E27FC236}">
                <a16:creationId xmlns="" xmlns:a16="http://schemas.microsoft.com/office/drawing/2014/main" id="{DB4E3C6C-89F3-4A47-9E99-9A43FC047C6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0407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4" name="Marcador de posición de imagen 3">
            <a:extLst>
              <a:ext uri="{FF2B5EF4-FFF2-40B4-BE49-F238E27FC236}">
                <a16:creationId xmlns="" xmlns:a16="http://schemas.microsoft.com/office/drawing/2014/main" id="{621AAF6F-63E6-9241-9B50-C55A174A476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790841" y="3022963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55" name="Marcador de texto 9">
            <a:extLst>
              <a:ext uri="{FF2B5EF4-FFF2-40B4-BE49-F238E27FC236}">
                <a16:creationId xmlns="" xmlns:a16="http://schemas.microsoft.com/office/drawing/2014/main" id="{34BFE0AF-A555-1549-9E21-F7E3991672E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790841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2" name="Marcador de posición de imagen 3">
            <a:extLst>
              <a:ext uri="{FF2B5EF4-FFF2-40B4-BE49-F238E27FC236}">
                <a16:creationId xmlns="" xmlns:a16="http://schemas.microsoft.com/office/drawing/2014/main" id="{B462469D-E9D6-CC43-BB3B-9567200FFB61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883777" y="4974947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63" name="Marcador de texto 9">
            <a:extLst>
              <a:ext uri="{FF2B5EF4-FFF2-40B4-BE49-F238E27FC236}">
                <a16:creationId xmlns="" xmlns:a16="http://schemas.microsoft.com/office/drawing/2014/main" id="{3200B203-7E76-3B40-BD9A-6FFB785E9AC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76019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4" name="Marcador de posición de imagen 3">
            <a:extLst>
              <a:ext uri="{FF2B5EF4-FFF2-40B4-BE49-F238E27FC236}">
                <a16:creationId xmlns="" xmlns:a16="http://schemas.microsoft.com/office/drawing/2014/main" id="{46AB9E2B-3612-D84A-87D9-88D7003256BE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7529975" y="4974947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65" name="Marcador de texto 9">
            <a:extLst>
              <a:ext uri="{FF2B5EF4-FFF2-40B4-BE49-F238E27FC236}">
                <a16:creationId xmlns="" xmlns:a16="http://schemas.microsoft.com/office/drawing/2014/main" id="{ADDEEEC3-B8DF-3549-897F-3B82CB5D99C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529973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6" name="Marcador de posición de imagen 3">
            <a:extLst>
              <a:ext uri="{FF2B5EF4-FFF2-40B4-BE49-F238E27FC236}">
                <a16:creationId xmlns="" xmlns:a16="http://schemas.microsoft.com/office/drawing/2014/main" id="{A536668A-7D00-7945-8E15-59700838A6D1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9160407" y="4974947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67" name="Marcador de texto 9">
            <a:extLst>
              <a:ext uri="{FF2B5EF4-FFF2-40B4-BE49-F238E27FC236}">
                <a16:creationId xmlns="" xmlns:a16="http://schemas.microsoft.com/office/drawing/2014/main" id="{A61323AD-163A-8D41-9A8B-D7C843A3FAD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160407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8" name="Marcador de posición de imagen 3">
            <a:extLst>
              <a:ext uri="{FF2B5EF4-FFF2-40B4-BE49-F238E27FC236}">
                <a16:creationId xmlns="" xmlns:a16="http://schemas.microsoft.com/office/drawing/2014/main" id="{B2DBFA34-C810-C84C-A064-4C45A0A0A926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10790841" y="4974947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69" name="Marcador de texto 9">
            <a:extLst>
              <a:ext uri="{FF2B5EF4-FFF2-40B4-BE49-F238E27FC236}">
                <a16:creationId xmlns="" xmlns:a16="http://schemas.microsoft.com/office/drawing/2014/main" id="{9D289F59-2AAC-444E-BF8D-3A1BAB15999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790841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70" name="Marcador de posición de imagen 3">
            <a:extLst>
              <a:ext uri="{FF2B5EF4-FFF2-40B4-BE49-F238E27FC236}">
                <a16:creationId xmlns="" xmlns:a16="http://schemas.microsoft.com/office/drawing/2014/main" id="{91D5080A-0461-8541-859A-F44EDCE55494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46075" y="3144082"/>
            <a:ext cx="693581" cy="69358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71" name="Marcador de texto 9">
            <a:extLst>
              <a:ext uri="{FF2B5EF4-FFF2-40B4-BE49-F238E27FC236}">
                <a16:creationId xmlns="" xmlns:a16="http://schemas.microsoft.com/office/drawing/2014/main" id="{212F38C1-CACD-3A41-9476-7D787D85CFF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236848" y="3275173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72" name="Marcador de posición de imagen 3">
            <a:extLst>
              <a:ext uri="{FF2B5EF4-FFF2-40B4-BE49-F238E27FC236}">
                <a16:creationId xmlns="" xmlns:a16="http://schemas.microsoft.com/office/drawing/2014/main" id="{E65E32EA-A493-9843-982A-E55ED908276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6075" y="4050004"/>
            <a:ext cx="693581" cy="69358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73" name="Marcador de posición de imagen 3">
            <a:extLst>
              <a:ext uri="{FF2B5EF4-FFF2-40B4-BE49-F238E27FC236}">
                <a16:creationId xmlns="" xmlns:a16="http://schemas.microsoft.com/office/drawing/2014/main" id="{673B3AC4-701E-D742-919E-D1909E77743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46075" y="4959030"/>
            <a:ext cx="693581" cy="69358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74" name="Marcador de posición de imagen 3">
            <a:extLst>
              <a:ext uri="{FF2B5EF4-FFF2-40B4-BE49-F238E27FC236}">
                <a16:creationId xmlns="" xmlns:a16="http://schemas.microsoft.com/office/drawing/2014/main" id="{CE5FE181-E1DB-EC46-82CA-2D87721DBEE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6075" y="5876838"/>
            <a:ext cx="693581" cy="69358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75" name="Marcador de texto 9">
            <a:extLst>
              <a:ext uri="{FF2B5EF4-FFF2-40B4-BE49-F238E27FC236}">
                <a16:creationId xmlns="" xmlns:a16="http://schemas.microsoft.com/office/drawing/2014/main" id="{35DF3064-7BDF-FA4E-8104-2BEA791948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36848" y="4159380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76" name="Marcador de texto 9">
            <a:extLst>
              <a:ext uri="{FF2B5EF4-FFF2-40B4-BE49-F238E27FC236}">
                <a16:creationId xmlns="" xmlns:a16="http://schemas.microsoft.com/office/drawing/2014/main" id="{1CF88C23-D8E5-2E45-AFDA-290B02DE3B9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36848" y="5072449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  <p:sp>
        <p:nvSpPr>
          <p:cNvPr id="77" name="Marcador de texto 9">
            <a:extLst>
              <a:ext uri="{FF2B5EF4-FFF2-40B4-BE49-F238E27FC236}">
                <a16:creationId xmlns="" xmlns:a16="http://schemas.microsoft.com/office/drawing/2014/main" id="{25ADAADE-1146-E24A-8F9E-11858D3F53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36848" y="5968543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78" name="Marcador de posición de imagen 3">
            <a:extLst>
              <a:ext uri="{FF2B5EF4-FFF2-40B4-BE49-F238E27FC236}">
                <a16:creationId xmlns="" xmlns:a16="http://schemas.microsoft.com/office/drawing/2014/main" id="{C7193E5C-8352-CE46-95E1-3847497BBACC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4259919" y="3022963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 dirty="0"/>
          </a:p>
        </p:txBody>
      </p:sp>
      <p:sp>
        <p:nvSpPr>
          <p:cNvPr id="79" name="Marcador de texto 9">
            <a:extLst>
              <a:ext uri="{FF2B5EF4-FFF2-40B4-BE49-F238E27FC236}">
                <a16:creationId xmlns="" xmlns:a16="http://schemas.microsoft.com/office/drawing/2014/main" id="{47EC513C-516A-7347-B0AA-50E0B20223F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252161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80" name="Marcador de posición de imagen 3">
            <a:extLst>
              <a:ext uri="{FF2B5EF4-FFF2-40B4-BE49-F238E27FC236}">
                <a16:creationId xmlns="" xmlns:a16="http://schemas.microsoft.com/office/drawing/2014/main" id="{5F390A46-A876-B44B-A908-6B75ACC06688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>
          <a:xfrm>
            <a:off x="4259919" y="4974947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81" name="Marcador de texto 9">
            <a:extLst>
              <a:ext uri="{FF2B5EF4-FFF2-40B4-BE49-F238E27FC236}">
                <a16:creationId xmlns="" xmlns:a16="http://schemas.microsoft.com/office/drawing/2014/main" id="{CEA63DBE-3AF3-6648-9D75-F2BF49E24B2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252161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</p:spTree>
    <p:extLst>
      <p:ext uri="{BB962C8B-B14F-4D97-AF65-F5344CB8AC3E}">
        <p14:creationId xmlns:p14="http://schemas.microsoft.com/office/powerpoint/2010/main" val="21673829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TO D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075" y="2197099"/>
            <a:ext cx="5294871" cy="4108757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="" xmlns:a16="http://schemas.microsoft.com/office/drawing/2014/main" id="{21C65D9A-81DC-F145-A01E-D294151FAE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88050" y="2197099"/>
            <a:ext cx="5924550" cy="4108757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3" name="Rectángulo 12">
            <a:extLst>
              <a:ext uri="{FF2B5EF4-FFF2-40B4-BE49-F238E27FC236}">
                <a16:creationId xmlns="" xmlns:a16="http://schemas.microsoft.com/office/drawing/2014/main" id="{928652EE-41A9-FD40-8BEB-7FD45E2F3B62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="" xmlns:a16="http://schemas.microsoft.com/office/drawing/2014/main" id="{F3E82FE8-75BA-BE42-A77C-BCC7794AD0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="" xmlns:a16="http://schemas.microsoft.com/office/drawing/2014/main" id="{5CA5222A-20C2-5F4A-8511-F7117554F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="" xmlns:a16="http://schemas.microsoft.com/office/drawing/2014/main" id="{9B016161-29A9-464A-86CA-E6C90BD73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9812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TO IZ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="" xmlns:a16="http://schemas.microsoft.com/office/drawing/2014/main" id="{A97BD390-98D2-8F47-BBC8-A3DDA58A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983" y="0"/>
            <a:ext cx="1367016" cy="439959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17729" y="2197099"/>
            <a:ext cx="5294871" cy="4108757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="" xmlns:a16="http://schemas.microsoft.com/office/drawing/2014/main" id="{21C65D9A-81DC-F145-A01E-D294151FAE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257" y="2197099"/>
            <a:ext cx="5924550" cy="4108757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3" name="Rectángulo 12">
            <a:extLst>
              <a:ext uri="{FF2B5EF4-FFF2-40B4-BE49-F238E27FC236}">
                <a16:creationId xmlns="" xmlns:a16="http://schemas.microsoft.com/office/drawing/2014/main" id="{357E6EF0-B02A-BE4C-BDED-949AA2EE6C38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="" xmlns:a16="http://schemas.microsoft.com/office/drawing/2014/main" id="{21E16355-1828-2445-B7AF-719FD75995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="" xmlns:a16="http://schemas.microsoft.com/office/drawing/2014/main" id="{FB1FF41A-95A7-E042-A3C2-AB279C394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="" xmlns:a16="http://schemas.microsoft.com/office/drawing/2014/main" id="{15500F3D-758A-1E45-99E2-4324E5277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5235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TO PAN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5441" y="5316307"/>
            <a:ext cx="11567160" cy="1104395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="" xmlns:a16="http://schemas.microsoft.com/office/drawing/2014/main" id="{21C65D9A-81DC-F145-A01E-D294151FAE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256" y="2197099"/>
            <a:ext cx="11564343" cy="2728021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3" name="Rectángulo 12">
            <a:extLst>
              <a:ext uri="{FF2B5EF4-FFF2-40B4-BE49-F238E27FC236}">
                <a16:creationId xmlns="" xmlns:a16="http://schemas.microsoft.com/office/drawing/2014/main" id="{F7FF4CF1-A64F-B349-B62B-20E81C459CD4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="" xmlns:a16="http://schemas.microsoft.com/office/drawing/2014/main" id="{A0D5AC9C-1F05-CE48-9891-74C58B481E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="" xmlns:a16="http://schemas.microsoft.com/office/drawing/2014/main" id="{69C482C9-4595-714C-B172-018FA9FAF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="" xmlns:a16="http://schemas.microsoft.com/office/drawing/2014/main" id="{9EC2D9C9-FB4E-0845-A2FB-6A8AA0F5B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6867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IDO FOTO PAN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="" xmlns:a16="http://schemas.microsoft.com/office/drawing/2014/main" id="{1F29856D-EE63-B94F-92DC-1093DABC9A19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="" xmlns:a16="http://schemas.microsoft.com/office/drawing/2014/main" id="{92B716C4-5D06-A649-9F47-46A2DD74F5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="" xmlns:a16="http://schemas.microsoft.com/office/drawing/2014/main" id="{DC57FBCC-CC6E-F544-9C1B-572B3A44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="" xmlns:a16="http://schemas.microsoft.com/office/drawing/2014/main" id="{4654D00A-F8EE-0641-A9C4-2206B561C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  <p:sp>
        <p:nvSpPr>
          <p:cNvPr id="28" name="Marcador de texto 2">
            <a:extLst>
              <a:ext uri="{FF2B5EF4-FFF2-40B4-BE49-F238E27FC236}">
                <a16:creationId xmlns="" xmlns:a16="http://schemas.microsoft.com/office/drawing/2014/main" id="{EC7219D1-B97D-AE40-B75E-9195503518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5441" y="2197099"/>
            <a:ext cx="11567160" cy="1104395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30" name="Marcador de posición de imagen 3">
            <a:extLst>
              <a:ext uri="{FF2B5EF4-FFF2-40B4-BE49-F238E27FC236}">
                <a16:creationId xmlns="" xmlns:a16="http://schemas.microsoft.com/office/drawing/2014/main" id="{E017A612-1184-5A42-B400-F549B1852BD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256" y="3692681"/>
            <a:ext cx="11564343" cy="2728021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482656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IDO BULLE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="" xmlns:a16="http://schemas.microsoft.com/office/drawing/2014/main" id="{00EB8D9B-6BB9-9543-9956-900EBC7FE1E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19" name="3 Rectángulo">
            <a:extLst>
              <a:ext uri="{FF2B5EF4-FFF2-40B4-BE49-F238E27FC236}">
                <a16:creationId xmlns="" xmlns:a16="http://schemas.microsoft.com/office/drawing/2014/main" id="{2D9B3DAA-F632-FC44-8C52-42DD92FFCD7B}"/>
              </a:ext>
            </a:extLst>
          </p:cNvPr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5300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 12">
            <a:extLst>
              <a:ext uri="{FF2B5EF4-FFF2-40B4-BE49-F238E27FC236}">
                <a16:creationId xmlns="" xmlns:a16="http://schemas.microsoft.com/office/drawing/2014/main" id="{D79BF073-693B-2342-B419-3EB7C479A8EB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075" y="1705970"/>
            <a:ext cx="11566525" cy="4231280"/>
          </a:xfr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28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465461"/>
              </a:buClr>
              <a:buFontTx/>
              <a:buBlip>
                <a:blip r:embed="rId3"/>
              </a:buBlip>
              <a:defRPr sz="2400" b="0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Tx/>
              <a:buBlip>
                <a:blip r:embed="rId4"/>
              </a:buBlip>
              <a:defRPr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s-ES" dirty="0"/>
              <a:t>01. Título</a:t>
            </a:r>
          </a:p>
          <a:p>
            <a:pPr lvl="1"/>
            <a:r>
              <a:rPr lang="es-ES" dirty="0"/>
              <a:t>01.1. Subtítulo</a:t>
            </a:r>
          </a:p>
          <a:p>
            <a:pPr lvl="2"/>
            <a:r>
              <a:rPr lang="es-ES" dirty="0"/>
              <a:t>01.1.1. Subtítulo 2</a:t>
            </a:r>
          </a:p>
          <a:p>
            <a:pPr lvl="0"/>
            <a:r>
              <a:rPr lang="es-ES" dirty="0"/>
              <a:t>02. Esta diapositiva puede llevar imagen de fondo o no.</a:t>
            </a:r>
          </a:p>
        </p:txBody>
      </p:sp>
      <p:sp>
        <p:nvSpPr>
          <p:cNvPr id="18" name="Marcador de texto 25">
            <a:extLst>
              <a:ext uri="{FF2B5EF4-FFF2-40B4-BE49-F238E27FC236}">
                <a16:creationId xmlns="" xmlns:a16="http://schemas.microsoft.com/office/drawing/2014/main" id="{01F57A04-210F-AF4C-A261-660F506D55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INDICE</a:t>
            </a:r>
          </a:p>
          <a:p>
            <a:pPr lvl="0"/>
            <a:endParaRPr lang="es-ES" dirty="0"/>
          </a:p>
        </p:txBody>
      </p:sp>
      <p:pic>
        <p:nvPicPr>
          <p:cNvPr id="20" name="Imagen 19">
            <a:extLst>
              <a:ext uri="{FF2B5EF4-FFF2-40B4-BE49-F238E27FC236}">
                <a16:creationId xmlns="" xmlns:a16="http://schemas.microsoft.com/office/drawing/2014/main" id="{53ECB7A9-7988-274E-839B-D42E7A21B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AC6161C8-3367-A14A-9CDF-E1E895F3C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8829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TOS S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5441" y="4832854"/>
            <a:ext cx="3554043" cy="1476883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="" xmlns:a16="http://schemas.microsoft.com/office/drawing/2014/main" id="{21C65D9A-81DC-F145-A01E-D294151FAE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256" y="2197099"/>
            <a:ext cx="3554043" cy="2306105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0" name="Marcador de texto 2">
            <a:extLst>
              <a:ext uri="{FF2B5EF4-FFF2-40B4-BE49-F238E27FC236}">
                <a16:creationId xmlns="" xmlns:a16="http://schemas.microsoft.com/office/drawing/2014/main" id="{CD7EB8D1-1AF6-A848-8FFA-5340E163C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0770" y="4832854"/>
            <a:ext cx="3554043" cy="1476883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="" xmlns:a16="http://schemas.microsoft.com/office/drawing/2014/main" id="{923BF122-3E72-2E48-B8F2-62D5984C94F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53585" y="2197099"/>
            <a:ext cx="3554043" cy="2306105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3" name="Marcador de texto 2">
            <a:extLst>
              <a:ext uri="{FF2B5EF4-FFF2-40B4-BE49-F238E27FC236}">
                <a16:creationId xmlns="" xmlns:a16="http://schemas.microsoft.com/office/drawing/2014/main" id="{1C7CF90E-28BA-3D4C-915F-67BEAF8FDE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3221" y="4832854"/>
            <a:ext cx="3554043" cy="1476883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25" name="Marcador de posición de imagen 3">
            <a:extLst>
              <a:ext uri="{FF2B5EF4-FFF2-40B4-BE49-F238E27FC236}">
                <a16:creationId xmlns="" xmlns:a16="http://schemas.microsoft.com/office/drawing/2014/main" id="{72E7BA9D-9D2F-3343-AC0B-F0D3FFCE8EC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346036" y="2197099"/>
            <a:ext cx="3554043" cy="2306105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31" name="Rectángulo 12">
            <a:extLst>
              <a:ext uri="{FF2B5EF4-FFF2-40B4-BE49-F238E27FC236}">
                <a16:creationId xmlns="" xmlns:a16="http://schemas.microsoft.com/office/drawing/2014/main" id="{E966A06B-C144-BC4B-902C-7B9159E643B6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32" name="Marcador de texto 25">
            <a:extLst>
              <a:ext uri="{FF2B5EF4-FFF2-40B4-BE49-F238E27FC236}">
                <a16:creationId xmlns="" xmlns:a16="http://schemas.microsoft.com/office/drawing/2014/main" id="{AFB3B5B6-A5C3-8340-9F86-4FCC5A7E80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33" name="Imagen 32">
            <a:extLst>
              <a:ext uri="{FF2B5EF4-FFF2-40B4-BE49-F238E27FC236}">
                <a16:creationId xmlns="" xmlns:a16="http://schemas.microsoft.com/office/drawing/2014/main" id="{0B1F1DE2-A047-4649-A6B0-DC0082441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="" xmlns:a16="http://schemas.microsoft.com/office/drawing/2014/main" id="{959779F2-87F4-3945-9D03-C25476691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55207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TOS IN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5441" y="2190898"/>
            <a:ext cx="3554043" cy="1541653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="" xmlns:a16="http://schemas.microsoft.com/office/drawing/2014/main" id="{21C65D9A-81DC-F145-A01E-D294151FAE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256" y="4114597"/>
            <a:ext cx="3554043" cy="2306105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0" name="Marcador de texto 2">
            <a:extLst>
              <a:ext uri="{FF2B5EF4-FFF2-40B4-BE49-F238E27FC236}">
                <a16:creationId xmlns="" xmlns:a16="http://schemas.microsoft.com/office/drawing/2014/main" id="{CD7EB8D1-1AF6-A848-8FFA-5340E163C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0770" y="2190898"/>
            <a:ext cx="3554043" cy="1541653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="" xmlns:a16="http://schemas.microsoft.com/office/drawing/2014/main" id="{923BF122-3E72-2E48-B8F2-62D5984C94F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53585" y="4114597"/>
            <a:ext cx="3554043" cy="2306105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3" name="Marcador de texto 2">
            <a:extLst>
              <a:ext uri="{FF2B5EF4-FFF2-40B4-BE49-F238E27FC236}">
                <a16:creationId xmlns="" xmlns:a16="http://schemas.microsoft.com/office/drawing/2014/main" id="{1C7CF90E-28BA-3D4C-915F-67BEAF8FDE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3221" y="2190898"/>
            <a:ext cx="3554043" cy="1541653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25" name="Marcador de posición de imagen 3">
            <a:extLst>
              <a:ext uri="{FF2B5EF4-FFF2-40B4-BE49-F238E27FC236}">
                <a16:creationId xmlns="" xmlns:a16="http://schemas.microsoft.com/office/drawing/2014/main" id="{72E7BA9D-9D2F-3343-AC0B-F0D3FFCE8EC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346036" y="4114597"/>
            <a:ext cx="3554043" cy="2306105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8" name="Rectángulo 12">
            <a:extLst>
              <a:ext uri="{FF2B5EF4-FFF2-40B4-BE49-F238E27FC236}">
                <a16:creationId xmlns="" xmlns:a16="http://schemas.microsoft.com/office/drawing/2014/main" id="{11B28219-A9D8-FC41-81F8-FA52F512DBAF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30" name="Marcador de texto 25">
            <a:extLst>
              <a:ext uri="{FF2B5EF4-FFF2-40B4-BE49-F238E27FC236}">
                <a16:creationId xmlns="" xmlns:a16="http://schemas.microsoft.com/office/drawing/2014/main" id="{DEFDF563-602E-284F-AEA4-4199DEF140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31" name="Imagen 30">
            <a:extLst>
              <a:ext uri="{FF2B5EF4-FFF2-40B4-BE49-F238E27FC236}">
                <a16:creationId xmlns="" xmlns:a16="http://schemas.microsoft.com/office/drawing/2014/main" id="{E650B39E-2E90-F24B-8F00-8F46F2189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="" xmlns:a16="http://schemas.microsoft.com/office/drawing/2014/main" id="{9C89D75D-7EB0-9A43-BBA2-5DEFE818A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5214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6" name="Marcador de medios 5">
            <a:extLst>
              <a:ext uri="{FF2B5EF4-FFF2-40B4-BE49-F238E27FC236}">
                <a16:creationId xmlns="" xmlns:a16="http://schemas.microsoft.com/office/drawing/2014/main" id="{1591C02F-1977-6E40-A645-B34779AB5065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346075" y="2125663"/>
            <a:ext cx="11566525" cy="4180194"/>
          </a:xfrm>
        </p:spPr>
        <p:txBody>
          <a:bodyPr/>
          <a:lstStyle/>
          <a:p>
            <a:r>
              <a:rPr lang="es-ES" smtClean="0"/>
              <a:t>Haga clic en el icono para agregar medios</a:t>
            </a:r>
            <a:endParaRPr lang="es-ES"/>
          </a:p>
        </p:txBody>
      </p:sp>
      <p:sp>
        <p:nvSpPr>
          <p:cNvPr id="23" name="Rectángulo 12">
            <a:extLst>
              <a:ext uri="{FF2B5EF4-FFF2-40B4-BE49-F238E27FC236}">
                <a16:creationId xmlns="" xmlns:a16="http://schemas.microsoft.com/office/drawing/2014/main" id="{04D604D2-0F7E-264C-91D7-B9D42526B716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="" xmlns:a16="http://schemas.microsoft.com/office/drawing/2014/main" id="{B4DE9320-3E44-D844-9A8F-1ED46EC882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="" xmlns:a16="http://schemas.microsoft.com/office/drawing/2014/main" id="{789D6081-49EC-5D4E-80CF-584004691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="" xmlns:a16="http://schemas.microsoft.com/office/drawing/2014/main" id="{E48307FA-F78D-774A-B79F-72C2B9F65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47186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ALIDA PRESENTA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="" xmlns:a16="http://schemas.microsoft.com/office/drawing/2014/main" id="{8D0CA918-47AA-C645-AF18-CDECB2B685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3" r="2022"/>
          <a:stretch/>
        </p:blipFill>
        <p:spPr>
          <a:xfrm>
            <a:off x="-18395" y="18937"/>
            <a:ext cx="12190412" cy="6859588"/>
          </a:xfrm>
          <a:prstGeom prst="rect">
            <a:avLst/>
          </a:prstGeom>
        </p:spPr>
      </p:pic>
      <p:sp>
        <p:nvSpPr>
          <p:cNvPr id="14" name="3 Rectángulo">
            <a:extLst>
              <a:ext uri="{FF2B5EF4-FFF2-40B4-BE49-F238E27FC236}">
                <a16:creationId xmlns="" xmlns:a16="http://schemas.microsoft.com/office/drawing/2014/main" id="{124FF216-4F23-A042-9E9C-898B4C492855}"/>
              </a:ext>
            </a:extLst>
          </p:cNvPr>
          <p:cNvSpPr/>
          <p:nvPr/>
        </p:nvSpPr>
        <p:spPr>
          <a:xfrm>
            <a:off x="-18394" y="-1"/>
            <a:ext cx="12208808" cy="68785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5300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12">
            <a:extLst>
              <a:ext uri="{FF2B5EF4-FFF2-40B4-BE49-F238E27FC236}">
                <a16:creationId xmlns="" xmlns:a16="http://schemas.microsoft.com/office/drawing/2014/main" id="{1994F654-D10B-9A41-B006-252E4666347B}"/>
              </a:ext>
            </a:extLst>
          </p:cNvPr>
          <p:cNvSpPr/>
          <p:nvPr/>
        </p:nvSpPr>
        <p:spPr>
          <a:xfrm>
            <a:off x="871120" y="3485296"/>
            <a:ext cx="930303" cy="144016"/>
          </a:xfrm>
          <a:prstGeom prst="rect">
            <a:avLst/>
          </a:prstGeom>
          <a:solidFill>
            <a:srgbClr val="D93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4700EC7A-3860-F24D-91FE-2735753C66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29" y="408521"/>
            <a:ext cx="5270003" cy="124358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="" xmlns:a16="http://schemas.microsoft.com/office/drawing/2014/main" id="{36F7556D-DF10-A34F-9A12-849C23CA2F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044" y="537146"/>
            <a:ext cx="483781" cy="660400"/>
          </a:xfrm>
          <a:prstGeom prst="rect">
            <a:avLst/>
          </a:prstGeom>
        </p:spPr>
      </p:pic>
      <p:sp>
        <p:nvSpPr>
          <p:cNvPr id="13" name="Marcador de texto 12">
            <a:extLst>
              <a:ext uri="{FF2B5EF4-FFF2-40B4-BE49-F238E27FC236}">
                <a16:creationId xmlns="" xmlns:a16="http://schemas.microsoft.com/office/drawing/2014/main" id="{7622A4FC-F0F0-6044-817F-8A970FA388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121" y="2732826"/>
            <a:ext cx="9650830" cy="63987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48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Gracias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F333E9AF-1635-1F48-8F03-9B5A326C4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488" y="5122508"/>
            <a:ext cx="2194570" cy="106284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="" xmlns:a16="http://schemas.microsoft.com/office/drawing/2014/main" id="{10DABAE7-D82E-7843-BA9C-DBEFC02EE0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32" y="5310040"/>
            <a:ext cx="3929120" cy="68777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="" xmlns:a16="http://schemas.microsoft.com/office/drawing/2014/main" id="{C5DE52F0-7BE1-41D4-9B60-FA845BBFC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519" y="5084337"/>
            <a:ext cx="1101012" cy="110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9233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CREEN SEPAR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18">
            <a:extLst>
              <a:ext uri="{FF2B5EF4-FFF2-40B4-BE49-F238E27FC236}">
                <a16:creationId xmlns="" xmlns:a16="http://schemas.microsoft.com/office/drawing/2014/main" id="{63866261-243F-4747-8CCB-B620937C97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 dirty="0"/>
          </a:p>
        </p:txBody>
      </p:sp>
      <p:sp>
        <p:nvSpPr>
          <p:cNvPr id="20" name="3 Rectángulo">
            <a:extLst>
              <a:ext uri="{FF2B5EF4-FFF2-40B4-BE49-F238E27FC236}">
                <a16:creationId xmlns="" xmlns:a16="http://schemas.microsoft.com/office/drawing/2014/main" id="{4F612F42-D63C-E64E-92B5-FF76151FE89F}"/>
              </a:ext>
            </a:extLst>
          </p:cNvPr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5300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12">
            <a:extLst>
              <a:ext uri="{FF2B5EF4-FFF2-40B4-BE49-F238E27FC236}">
                <a16:creationId xmlns="" xmlns:a16="http://schemas.microsoft.com/office/drawing/2014/main" id="{1994F654-D10B-9A41-B006-252E4666347B}"/>
              </a:ext>
            </a:extLst>
          </p:cNvPr>
          <p:cNvSpPr/>
          <p:nvPr/>
        </p:nvSpPr>
        <p:spPr>
          <a:xfrm>
            <a:off x="871120" y="3485296"/>
            <a:ext cx="930303" cy="144016"/>
          </a:xfrm>
          <a:prstGeom prst="rect">
            <a:avLst/>
          </a:prstGeom>
          <a:solidFill>
            <a:srgbClr val="D93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3" name="Marcador de texto 12">
            <a:extLst>
              <a:ext uri="{FF2B5EF4-FFF2-40B4-BE49-F238E27FC236}">
                <a16:creationId xmlns="" xmlns:a16="http://schemas.microsoft.com/office/drawing/2014/main" id="{7622A4FC-F0F0-6044-817F-8A970FA388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121" y="1992312"/>
            <a:ext cx="9650830" cy="1380392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48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Separador con imagen de fondo</a:t>
            </a:r>
          </a:p>
          <a:p>
            <a:pPr lvl="0"/>
            <a:r>
              <a:rPr lang="es-ES" dirty="0"/>
              <a:t>o contenido Full </a:t>
            </a:r>
            <a:r>
              <a:rPr lang="es-ES" dirty="0" err="1"/>
              <a:t>Screen</a:t>
            </a:r>
            <a:endParaRPr lang="es-ES" dirty="0"/>
          </a:p>
        </p:txBody>
      </p:sp>
      <p:pic>
        <p:nvPicPr>
          <p:cNvPr id="17" name="Imagen 16">
            <a:extLst>
              <a:ext uri="{FF2B5EF4-FFF2-40B4-BE49-F238E27FC236}">
                <a16:creationId xmlns="" xmlns:a16="http://schemas.microsoft.com/office/drawing/2014/main" id="{40361481-B4A9-B942-94B7-203FB2F03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20" y="1142488"/>
            <a:ext cx="2131387" cy="56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503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LI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2">
            <a:extLst>
              <a:ext uri="{FF2B5EF4-FFF2-40B4-BE49-F238E27FC236}">
                <a16:creationId xmlns="" xmlns:a16="http://schemas.microsoft.com/office/drawing/2014/main" id="{31D63A43-711C-3B4F-BB3C-A7030DC15514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19" name="Marcador de texto 25">
            <a:extLst>
              <a:ext uri="{FF2B5EF4-FFF2-40B4-BE49-F238E27FC236}">
                <a16:creationId xmlns="" xmlns:a16="http://schemas.microsoft.com/office/drawing/2014/main" id="{80391A6A-AA5C-514B-875A-4F42D60D3A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0" name="Imagen 19">
            <a:extLst>
              <a:ext uri="{FF2B5EF4-FFF2-40B4-BE49-F238E27FC236}">
                <a16:creationId xmlns="" xmlns:a16="http://schemas.microsoft.com/office/drawing/2014/main" id="{0D8C091A-E822-174D-8849-1D83D2769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="" xmlns:a16="http://schemas.microsoft.com/office/drawing/2014/main" id="{7937AC99-84EF-384B-935A-F3D34DCF6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587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LIB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21" name="Rectángulo 12">
            <a:extLst>
              <a:ext uri="{FF2B5EF4-FFF2-40B4-BE49-F238E27FC236}">
                <a16:creationId xmlns="" xmlns:a16="http://schemas.microsoft.com/office/drawing/2014/main" id="{D96B5599-6777-6844-8A6D-5CD6484EFE9B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3" name="Marcador de texto 25">
            <a:extLst>
              <a:ext uri="{FF2B5EF4-FFF2-40B4-BE49-F238E27FC236}">
                <a16:creationId xmlns="" xmlns:a16="http://schemas.microsoft.com/office/drawing/2014/main" id="{42874DB9-E3DE-0642-AB14-3D1F9AD4F8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5" name="Imagen 24">
            <a:extLst>
              <a:ext uri="{FF2B5EF4-FFF2-40B4-BE49-F238E27FC236}">
                <a16:creationId xmlns="" xmlns:a16="http://schemas.microsoft.com/office/drawing/2014/main" id="{185AC912-D060-0349-8C34-71E23ED74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="" xmlns:a16="http://schemas.microsoft.com/office/drawing/2014/main" id="{5DDFECE4-A0C1-C449-8A61-1E291A7B3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8216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BUL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075" y="2197100"/>
            <a:ext cx="11566525" cy="3740150"/>
          </a:xfrm>
        </p:spPr>
        <p:txBody>
          <a:bodyPr lIns="0" tIns="0" rIns="0" bIns="0"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 err="1"/>
              <a:t>Bullets</a:t>
            </a:r>
            <a:r>
              <a:rPr lang="es-ES" dirty="0"/>
              <a:t> opción 1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="" xmlns:a16="http://schemas.microsoft.com/office/drawing/2014/main" id="{3463D6EF-75DA-7849-9978-3105D51C75D5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="" xmlns:a16="http://schemas.microsoft.com/office/drawing/2014/main" id="{77C22F40-B539-9E4F-8B10-3B45B6FEAB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="" xmlns:a16="http://schemas.microsoft.com/office/drawing/2014/main" id="{3EA3FAC1-E447-274A-AD64-9CAA22E47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="" xmlns:a16="http://schemas.microsoft.com/office/drawing/2014/main" id="{247C4F39-C1A3-B142-9EEA-13D805823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166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IDO BULLE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075" y="2197100"/>
            <a:ext cx="11566525" cy="3740150"/>
          </a:xfrm>
        </p:spPr>
        <p:txBody>
          <a:bodyPr lIns="0" tIns="0" rIns="0" bIns="0"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800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 err="1"/>
              <a:t>Bullets</a:t>
            </a:r>
            <a:r>
              <a:rPr lang="es-ES" dirty="0"/>
              <a:t> opción 2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="" xmlns:a16="http://schemas.microsoft.com/office/drawing/2014/main" id="{5294E36E-ED41-7945-A086-7B1D63DA1407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="" xmlns:a16="http://schemas.microsoft.com/office/drawing/2014/main" id="{19D29D73-25AA-8246-8454-17979C2396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="" xmlns:a16="http://schemas.microsoft.com/office/drawing/2014/main" id="{8D1BDB8B-F843-9D4C-8F13-78D9D57AA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="" xmlns:a16="http://schemas.microsoft.com/office/drawing/2014/main" id="{978F109E-4C71-A445-958E-114C6CB34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5444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ICON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="" xmlns:a16="http://schemas.microsoft.com/office/drawing/2014/main" id="{D6885492-6B30-CB47-8DE3-7A27C9E502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6075" y="2745581"/>
            <a:ext cx="1855788" cy="1855787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="" xmlns:a16="http://schemas.microsoft.com/office/drawing/2014/main" id="{7134AD98-7DD7-E448-BFA1-A21E2218AE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075" y="4897179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="" xmlns:a16="http://schemas.microsoft.com/office/drawing/2014/main" id="{4818C8CE-BCEA-714F-A573-C03D94C1967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768553" y="2745581"/>
            <a:ext cx="1855788" cy="1855787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3" name="Marcador de texto 9">
            <a:extLst>
              <a:ext uri="{FF2B5EF4-FFF2-40B4-BE49-F238E27FC236}">
                <a16:creationId xmlns="" xmlns:a16="http://schemas.microsoft.com/office/drawing/2014/main" id="{02FB4234-79E5-8842-8DC6-383CC7EFF8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7628" y="4897179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25" name="Marcador de posición de imagen 3">
            <a:extLst>
              <a:ext uri="{FF2B5EF4-FFF2-40B4-BE49-F238E27FC236}">
                <a16:creationId xmlns="" xmlns:a16="http://schemas.microsoft.com/office/drawing/2014/main" id="{48AA3A60-A8A4-0941-9EBE-8330492930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91031" y="2745581"/>
            <a:ext cx="1855788" cy="1855787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27" name="Marcador de texto 9">
            <a:extLst>
              <a:ext uri="{FF2B5EF4-FFF2-40B4-BE49-F238E27FC236}">
                <a16:creationId xmlns="" xmlns:a16="http://schemas.microsoft.com/office/drawing/2014/main" id="{743996FF-65F3-7241-931F-D6F7913CD34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91031" y="4897179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="" xmlns:a16="http://schemas.microsoft.com/office/drawing/2014/main" id="{422BF8C7-B9DC-EA48-A488-AFF03D86E96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613509" y="2745581"/>
            <a:ext cx="1855788" cy="1855787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30" name="Marcador de texto 9">
            <a:extLst>
              <a:ext uri="{FF2B5EF4-FFF2-40B4-BE49-F238E27FC236}">
                <a16:creationId xmlns="" xmlns:a16="http://schemas.microsoft.com/office/drawing/2014/main" id="{E7509D61-E65A-8647-8FB0-187304CA095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3509" y="4897179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31" name="Marcador de posición de imagen 3">
            <a:extLst>
              <a:ext uri="{FF2B5EF4-FFF2-40B4-BE49-F238E27FC236}">
                <a16:creationId xmlns="" xmlns:a16="http://schemas.microsoft.com/office/drawing/2014/main" id="{9EA6B22B-3B33-D447-897C-C99CBB991FA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035986" y="2745581"/>
            <a:ext cx="1855788" cy="1855787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32" name="Marcador de texto 9">
            <a:extLst>
              <a:ext uri="{FF2B5EF4-FFF2-40B4-BE49-F238E27FC236}">
                <a16:creationId xmlns="" xmlns:a16="http://schemas.microsoft.com/office/drawing/2014/main" id="{45AE2BBF-E44A-1347-99FD-012C0D6F80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35986" y="4897179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5</a:t>
            </a:r>
          </a:p>
        </p:txBody>
      </p:sp>
      <p:sp>
        <p:nvSpPr>
          <p:cNvPr id="33" name="Marcador de texto 4">
            <a:extLst>
              <a:ext uri="{FF2B5EF4-FFF2-40B4-BE49-F238E27FC236}">
                <a16:creationId xmlns="" xmlns:a16="http://schemas.microsoft.com/office/drawing/2014/main" id="{BFC3A1FF-A053-A941-8EA0-37E20C2C879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6" name="Rectángulo 12">
            <a:extLst>
              <a:ext uri="{FF2B5EF4-FFF2-40B4-BE49-F238E27FC236}">
                <a16:creationId xmlns="" xmlns:a16="http://schemas.microsoft.com/office/drawing/2014/main" id="{51D1CA5C-4990-7748-9147-DD76738ACAB7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37" name="Marcador de texto 25">
            <a:extLst>
              <a:ext uri="{FF2B5EF4-FFF2-40B4-BE49-F238E27FC236}">
                <a16:creationId xmlns="" xmlns:a16="http://schemas.microsoft.com/office/drawing/2014/main" id="{BC361B8D-90DB-E845-831C-FA178D18DD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38" name="Imagen 37">
            <a:extLst>
              <a:ext uri="{FF2B5EF4-FFF2-40B4-BE49-F238E27FC236}">
                <a16:creationId xmlns="" xmlns:a16="http://schemas.microsoft.com/office/drawing/2014/main" id="{7535A1B1-6756-C843-834E-81D93E40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="" xmlns:a16="http://schemas.microsoft.com/office/drawing/2014/main" id="{A2192685-773C-8740-8F10-0077F0099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3788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ICON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="" xmlns:a16="http://schemas.microsoft.com/office/drawing/2014/main" id="{D6885492-6B30-CB47-8DE3-7A27C9E502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6075" y="2344889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="" xmlns:a16="http://schemas.microsoft.com/office/drawing/2014/main" id="{7134AD98-7DD7-E448-BFA1-A21E2218AE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075" y="3585405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33" name="Marcador de texto 4">
            <a:extLst>
              <a:ext uri="{FF2B5EF4-FFF2-40B4-BE49-F238E27FC236}">
                <a16:creationId xmlns="" xmlns:a16="http://schemas.microsoft.com/office/drawing/2014/main" id="{BFC3A1FF-A053-A941-8EA0-37E20C2C879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6075" y="1473201"/>
            <a:ext cx="11566525" cy="355036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6" name="Marcador de posición de imagen 3">
            <a:extLst>
              <a:ext uri="{FF2B5EF4-FFF2-40B4-BE49-F238E27FC236}">
                <a16:creationId xmlns="" xmlns:a16="http://schemas.microsoft.com/office/drawing/2014/main" id="{35391634-36F2-DE47-992E-2E0AC7C4372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086869" y="2344889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37" name="Marcador de texto 9">
            <a:extLst>
              <a:ext uri="{FF2B5EF4-FFF2-40B4-BE49-F238E27FC236}">
                <a16:creationId xmlns="" xmlns:a16="http://schemas.microsoft.com/office/drawing/2014/main" id="{22CFC2F2-9FE3-014D-A971-88F3B24CBEA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84725" y="3585405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40" name="Marcador de posición de imagen 3">
            <a:extLst>
              <a:ext uri="{FF2B5EF4-FFF2-40B4-BE49-F238E27FC236}">
                <a16:creationId xmlns="" xmlns:a16="http://schemas.microsoft.com/office/drawing/2014/main" id="{39ECA5AB-EAE7-2F42-9741-3B7CA72E261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827663" y="2344889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1" name="Marcador de texto 9">
            <a:extLst>
              <a:ext uri="{FF2B5EF4-FFF2-40B4-BE49-F238E27FC236}">
                <a16:creationId xmlns="" xmlns:a16="http://schemas.microsoft.com/office/drawing/2014/main" id="{1FD910D4-98C4-B940-AB74-50EF56BB17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33275" y="3585405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44" name="Marcador de posición de imagen 3">
            <a:extLst>
              <a:ext uri="{FF2B5EF4-FFF2-40B4-BE49-F238E27FC236}">
                <a16:creationId xmlns="" xmlns:a16="http://schemas.microsoft.com/office/drawing/2014/main" id="{6CFBAEFD-5BCC-0547-B2A3-C61CC8D50ED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568457" y="2344889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5" name="Marcador de texto 9">
            <a:extLst>
              <a:ext uri="{FF2B5EF4-FFF2-40B4-BE49-F238E27FC236}">
                <a16:creationId xmlns="" xmlns:a16="http://schemas.microsoft.com/office/drawing/2014/main" id="{063EE157-672E-9941-8361-76EC19360D0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60699" y="3585405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48" name="Marcador de posición de imagen 3">
            <a:extLst>
              <a:ext uri="{FF2B5EF4-FFF2-40B4-BE49-F238E27FC236}">
                <a16:creationId xmlns="" xmlns:a16="http://schemas.microsoft.com/office/drawing/2014/main" id="{6717E845-2CDC-3349-82F2-C97DCBFB00F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309251" y="2344889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49" name="Marcador de texto 9">
            <a:extLst>
              <a:ext uri="{FF2B5EF4-FFF2-40B4-BE49-F238E27FC236}">
                <a16:creationId xmlns="" xmlns:a16="http://schemas.microsoft.com/office/drawing/2014/main" id="{6E1C6FE5-B218-464E-BE6E-6CB81FC9C0E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09249" y="3585405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0" name="Marcador de posición de imagen 3">
            <a:extLst>
              <a:ext uri="{FF2B5EF4-FFF2-40B4-BE49-F238E27FC236}">
                <a16:creationId xmlns="" xmlns:a16="http://schemas.microsoft.com/office/drawing/2014/main" id="{9D1DCD0C-5413-D642-9FA3-69EB33988858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050045" y="2344889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51" name="Marcador de texto 9">
            <a:extLst>
              <a:ext uri="{FF2B5EF4-FFF2-40B4-BE49-F238E27FC236}">
                <a16:creationId xmlns="" xmlns:a16="http://schemas.microsoft.com/office/drawing/2014/main" id="{86EE8817-D8F7-C04E-A6E3-1DC172F7B48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50045" y="3585405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2" name="Marcador de posición de imagen 3">
            <a:extLst>
              <a:ext uri="{FF2B5EF4-FFF2-40B4-BE49-F238E27FC236}">
                <a16:creationId xmlns="" xmlns:a16="http://schemas.microsoft.com/office/drawing/2014/main" id="{28D8F0FC-D6E6-0746-AEE9-090324C9734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790841" y="2344889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53" name="Marcador de texto 9">
            <a:extLst>
              <a:ext uri="{FF2B5EF4-FFF2-40B4-BE49-F238E27FC236}">
                <a16:creationId xmlns="" xmlns:a16="http://schemas.microsoft.com/office/drawing/2014/main" id="{3319A07D-4E07-0643-91FF-4341E0D96A0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790841" y="3585405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4" name="Marcador de posición de imagen 3">
            <a:extLst>
              <a:ext uri="{FF2B5EF4-FFF2-40B4-BE49-F238E27FC236}">
                <a16:creationId xmlns="" xmlns:a16="http://schemas.microsoft.com/office/drawing/2014/main" id="{9951FA60-0B14-0A40-B74F-549DF839F5A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46075" y="4600591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55" name="Marcador de texto 9">
            <a:extLst>
              <a:ext uri="{FF2B5EF4-FFF2-40B4-BE49-F238E27FC236}">
                <a16:creationId xmlns="" xmlns:a16="http://schemas.microsoft.com/office/drawing/2014/main" id="{06EE74B2-31AD-5244-8E72-5C8AEE5B152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46075" y="5841107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6" name="Marcador de posición de imagen 3">
            <a:extLst>
              <a:ext uri="{FF2B5EF4-FFF2-40B4-BE49-F238E27FC236}">
                <a16:creationId xmlns="" xmlns:a16="http://schemas.microsoft.com/office/drawing/2014/main" id="{A775D428-0EC4-6A44-9E52-16E1D61EED8B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086869" y="4600591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57" name="Marcador de texto 9">
            <a:extLst>
              <a:ext uri="{FF2B5EF4-FFF2-40B4-BE49-F238E27FC236}">
                <a16:creationId xmlns="" xmlns:a16="http://schemas.microsoft.com/office/drawing/2014/main" id="{CAE1DA1A-2E91-6048-9D06-35468F6D480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084725" y="5841107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8" name="Marcador de posición de imagen 3">
            <a:extLst>
              <a:ext uri="{FF2B5EF4-FFF2-40B4-BE49-F238E27FC236}">
                <a16:creationId xmlns="" xmlns:a16="http://schemas.microsoft.com/office/drawing/2014/main" id="{189C04E2-F4D4-5047-BCB7-3E55999E6BC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3827663" y="4600591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59" name="Marcador de texto 9">
            <a:extLst>
              <a:ext uri="{FF2B5EF4-FFF2-40B4-BE49-F238E27FC236}">
                <a16:creationId xmlns="" xmlns:a16="http://schemas.microsoft.com/office/drawing/2014/main" id="{3172EB21-F390-314F-8DE5-A4A8B8578E1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33275" y="5841107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0" name="Marcador de posición de imagen 3">
            <a:extLst>
              <a:ext uri="{FF2B5EF4-FFF2-40B4-BE49-F238E27FC236}">
                <a16:creationId xmlns="" xmlns:a16="http://schemas.microsoft.com/office/drawing/2014/main" id="{3389D84D-0793-2A49-9401-D9B63807B29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568457" y="4600591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61" name="Marcador de texto 9">
            <a:extLst>
              <a:ext uri="{FF2B5EF4-FFF2-40B4-BE49-F238E27FC236}">
                <a16:creationId xmlns="" xmlns:a16="http://schemas.microsoft.com/office/drawing/2014/main" id="{E6A169E1-7891-CA48-B132-C44DA819D83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560699" y="5841107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2" name="Marcador de posición de imagen 3">
            <a:extLst>
              <a:ext uri="{FF2B5EF4-FFF2-40B4-BE49-F238E27FC236}">
                <a16:creationId xmlns="" xmlns:a16="http://schemas.microsoft.com/office/drawing/2014/main" id="{DB228D49-E6A4-594F-A668-D2B9D6057A7F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7309251" y="4600591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63" name="Marcador de texto 9">
            <a:extLst>
              <a:ext uri="{FF2B5EF4-FFF2-40B4-BE49-F238E27FC236}">
                <a16:creationId xmlns="" xmlns:a16="http://schemas.microsoft.com/office/drawing/2014/main" id="{B4604F28-6D88-DA4F-A0F5-2A0AB40292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309249" y="5841107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4" name="Marcador de posición de imagen 3">
            <a:extLst>
              <a:ext uri="{FF2B5EF4-FFF2-40B4-BE49-F238E27FC236}">
                <a16:creationId xmlns="" xmlns:a16="http://schemas.microsoft.com/office/drawing/2014/main" id="{2F29AB9C-48D1-8A4C-8596-E45E3CE1E360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9050045" y="4600591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65" name="Marcador de texto 9">
            <a:extLst>
              <a:ext uri="{FF2B5EF4-FFF2-40B4-BE49-F238E27FC236}">
                <a16:creationId xmlns="" xmlns:a16="http://schemas.microsoft.com/office/drawing/2014/main" id="{C2E2253D-2DDE-E44C-95B7-D20BF761388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050045" y="5841107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6" name="Marcador de posición de imagen 3">
            <a:extLst>
              <a:ext uri="{FF2B5EF4-FFF2-40B4-BE49-F238E27FC236}">
                <a16:creationId xmlns="" xmlns:a16="http://schemas.microsoft.com/office/drawing/2014/main" id="{9EA08731-779D-824A-9B42-1711BB5D6ABC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10790841" y="4600591"/>
            <a:ext cx="1070601" cy="1070600"/>
          </a:xfrm>
        </p:spPr>
        <p:txBody>
          <a:bodyPr/>
          <a:lstStyle/>
          <a:p>
            <a:r>
              <a:rPr lang="es-ES" smtClean="0"/>
              <a:t>Haga clic en el icono para agregar una imagen</a:t>
            </a:r>
            <a:endParaRPr lang="es-ES"/>
          </a:p>
        </p:txBody>
      </p:sp>
      <p:sp>
        <p:nvSpPr>
          <p:cNvPr id="67" name="Marcador de texto 9">
            <a:extLst>
              <a:ext uri="{FF2B5EF4-FFF2-40B4-BE49-F238E27FC236}">
                <a16:creationId xmlns="" xmlns:a16="http://schemas.microsoft.com/office/drawing/2014/main" id="{DAC70E83-F80C-9E4B-967E-2E866BDF91D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790841" y="5841107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47" name="Rectángulo 12">
            <a:extLst>
              <a:ext uri="{FF2B5EF4-FFF2-40B4-BE49-F238E27FC236}">
                <a16:creationId xmlns="" xmlns:a16="http://schemas.microsoft.com/office/drawing/2014/main" id="{696FE60F-B4AB-1B44-A0CD-2E68272C5CBD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68" name="Marcador de texto 25">
            <a:extLst>
              <a:ext uri="{FF2B5EF4-FFF2-40B4-BE49-F238E27FC236}">
                <a16:creationId xmlns="" xmlns:a16="http://schemas.microsoft.com/office/drawing/2014/main" id="{5CD13D27-843E-E447-97D2-CE7165CA6A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69" name="Imagen 68">
            <a:extLst>
              <a:ext uri="{FF2B5EF4-FFF2-40B4-BE49-F238E27FC236}">
                <a16:creationId xmlns="" xmlns:a16="http://schemas.microsoft.com/office/drawing/2014/main" id="{3B251D43-5E01-4E43-85C5-494D3CED6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="" xmlns:a16="http://schemas.microsoft.com/office/drawing/2014/main" id="{0BB1DDDF-A9FC-5B42-B2AD-A41D3D26D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9135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AA420386-7DDF-0849-B2BF-C314AEFD2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9980582-E233-1649-938B-DB4F37081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68FBCBBF-7BC4-EC48-9749-10B98DD772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B3C02A77-8C53-B34F-AC00-AD38D1D47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2FE5EFEB-FABD-5B46-AF94-9003D942C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9E490-98B3-D842-AB20-11CAA7B732D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431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837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_X_AfRk9F9w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jp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4.0/deed.es_ES" TargetMode="External"/><Relationship Id="rId2" Type="http://schemas.openxmlformats.org/officeDocument/2006/relationships/hyperlink" Target="https://www.incibe.es/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2877A8C4-0F10-CC41-824E-CBDAAC054E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1121" y="2042808"/>
            <a:ext cx="9650830" cy="746236"/>
          </a:xfrm>
        </p:spPr>
        <p:txBody>
          <a:bodyPr/>
          <a:lstStyle/>
          <a:p>
            <a:r>
              <a:rPr lang="es-ES" altLang="es-ES" dirty="0" smtClean="0"/>
              <a:t>Primeros pasos con </a:t>
            </a:r>
            <a:r>
              <a:rPr lang="es-ES" altLang="es-ES" dirty="0" err="1" smtClean="0"/>
              <a:t>ciberseguridad</a:t>
            </a:r>
            <a:endParaRPr lang="es-ES" dirty="0"/>
          </a:p>
        </p:txBody>
      </p:sp>
      <p:sp>
        <p:nvSpPr>
          <p:cNvPr id="3" name="Título 1"/>
          <p:cNvSpPr txBox="1">
            <a:spLocks/>
          </p:cNvSpPr>
          <p:nvPr/>
        </p:nvSpPr>
        <p:spPr bwMode="auto">
          <a:xfrm>
            <a:off x="737118" y="2892491"/>
            <a:ext cx="5542384" cy="193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" altLang="es-ES" sz="4000" smtClean="0"/>
              <a:t/>
            </a:r>
            <a:br>
              <a:rPr lang="es-ES" altLang="es-ES" sz="4000" smtClean="0"/>
            </a:br>
            <a:r>
              <a:rPr lang="es-ES" altLang="es-ES" sz="2200" smtClean="0"/>
              <a:t>(MENORES DE 5 A 8 AÑOS)</a:t>
            </a:r>
            <a:endParaRPr lang="es-ES" altLang="es-ES" sz="2200" dirty="0"/>
          </a:p>
        </p:txBody>
      </p:sp>
    </p:spTree>
    <p:extLst>
      <p:ext uri="{BB962C8B-B14F-4D97-AF65-F5344CB8AC3E}">
        <p14:creationId xmlns:p14="http://schemas.microsoft.com/office/powerpoint/2010/main" val="3044026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7CC8B6D0-84E5-4A66-8DA5-7522E50138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5"/>
          <a:stretch/>
        </p:blipFill>
        <p:spPr>
          <a:xfrm>
            <a:off x="1779648" y="1103991"/>
            <a:ext cx="8574316" cy="5685715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346075" y="65314"/>
            <a:ext cx="6819223" cy="894778"/>
          </a:xfrm>
        </p:spPr>
        <p:txBody>
          <a:bodyPr>
            <a:noAutofit/>
          </a:bodyPr>
          <a:lstStyle/>
          <a:p>
            <a:r>
              <a:rPr lang="es-ES" sz="3400" dirty="0"/>
              <a:t>PÁGINAS DIVERTIDAS PARA NIÑOS/AS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7016CE4E-A7FA-4980-BC3A-B1395D6CA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532" y="4249310"/>
            <a:ext cx="1260000" cy="1260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="" xmlns:a16="http://schemas.microsoft.com/office/drawing/2014/main" id="{77D71C2F-2A0F-4CB6-975F-6408611472C1}"/>
              </a:ext>
            </a:extLst>
          </p:cNvPr>
          <p:cNvSpPr/>
          <p:nvPr/>
        </p:nvSpPr>
        <p:spPr>
          <a:xfrm>
            <a:off x="1581362" y="3906405"/>
            <a:ext cx="4752028" cy="94710"/>
          </a:xfrm>
          <a:prstGeom prst="rect">
            <a:avLst/>
          </a:prstGeom>
          <a:solidFill>
            <a:srgbClr val="009A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="" xmlns:a16="http://schemas.microsoft.com/office/drawing/2014/main" id="{354E6A68-BA2C-469F-A1A4-6A790618900F}"/>
              </a:ext>
            </a:extLst>
          </p:cNvPr>
          <p:cNvSpPr/>
          <p:nvPr/>
        </p:nvSpPr>
        <p:spPr>
          <a:xfrm rot="5400000">
            <a:off x="3391381" y="3899494"/>
            <a:ext cx="5822302" cy="94710"/>
          </a:xfrm>
          <a:prstGeom prst="rect">
            <a:avLst/>
          </a:prstGeom>
          <a:solidFill>
            <a:srgbClr val="009A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999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279918" y="251926"/>
            <a:ext cx="7315199" cy="708165"/>
          </a:xfrm>
        </p:spPr>
        <p:txBody>
          <a:bodyPr>
            <a:noAutofit/>
          </a:bodyPr>
          <a:lstStyle/>
          <a:p>
            <a:r>
              <a:rPr lang="es-ES" sz="3400" dirty="0" smtClean="0"/>
              <a:t>¿CON QUIÉN JUEGAS EN LÍNEA?</a:t>
            </a:r>
            <a:endParaRPr lang="es-ES" sz="3400" dirty="0"/>
          </a:p>
        </p:txBody>
      </p:sp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EBAEB214-A02B-44B2-AE49-935AB3F00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943" y="1376446"/>
            <a:ext cx="8282474" cy="548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7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="" xmlns:a16="http://schemas.microsoft.com/office/drawing/2014/main" id="{D63AA36C-3F7E-464A-BE2E-B03A38991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77" y="1341210"/>
            <a:ext cx="8053323" cy="3943121"/>
          </a:xfrm>
          <a:prstGeom prst="rect">
            <a:avLst/>
          </a:prstGeom>
        </p:spPr>
      </p:pic>
      <p:sp>
        <p:nvSpPr>
          <p:cNvPr id="24" name="Marcador de texto 23"/>
          <p:cNvSpPr>
            <a:spLocks noGrp="1"/>
          </p:cNvSpPr>
          <p:nvPr>
            <p:ph type="body" sz="quarter" idx="16"/>
          </p:nvPr>
        </p:nvSpPr>
        <p:spPr>
          <a:xfrm>
            <a:off x="2379305" y="5421086"/>
            <a:ext cx="6578083" cy="11372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 hablar con otras personas en un juego, debes estar en compañía de un adulto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23" name="Marcador de texto 22"/>
          <p:cNvSpPr>
            <a:spLocks noGrp="1"/>
          </p:cNvSpPr>
          <p:nvPr>
            <p:ph type="body" sz="quarter" idx="13"/>
          </p:nvPr>
        </p:nvSpPr>
        <p:spPr>
          <a:xfrm>
            <a:off x="251927" y="186612"/>
            <a:ext cx="7361853" cy="762909"/>
          </a:xfrm>
        </p:spPr>
        <p:txBody>
          <a:bodyPr>
            <a:noAutofit/>
          </a:bodyPr>
          <a:lstStyle/>
          <a:p>
            <a:r>
              <a:rPr lang="es-ES" sz="3400" dirty="0"/>
              <a:t>CON QUIÉN PUEDES CONTACTAR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="" xmlns:a16="http://schemas.microsoft.com/office/drawing/2014/main" id="{467025E7-EF81-48DA-9FD8-E9DEB37BF08A}"/>
              </a:ext>
            </a:extLst>
          </p:cNvPr>
          <p:cNvSpPr/>
          <p:nvPr/>
        </p:nvSpPr>
        <p:spPr>
          <a:xfrm>
            <a:off x="2155371" y="5086312"/>
            <a:ext cx="6578082" cy="1550736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951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6"/>
          </p:nvPr>
        </p:nvSpPr>
        <p:spPr>
          <a:xfrm>
            <a:off x="6628286" y="2183363"/>
            <a:ext cx="3868654" cy="390019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Puedes aceptar una solicitud de amistad si</a:t>
            </a:r>
            <a:r>
              <a:rPr lang="es-E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</a:p>
          <a:p>
            <a:pPr marL="0" indent="0">
              <a:buNone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Tus padres dan el </a:t>
            </a:r>
            <a:b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visto </a:t>
            </a:r>
            <a:r>
              <a:rPr lang="es-E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bueno</a:t>
            </a:r>
          </a:p>
          <a:p>
            <a:pPr marL="0" indent="0">
              <a:buNone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conoces en </a:t>
            </a:r>
            <a:b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s-E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persona</a:t>
            </a:r>
          </a:p>
          <a:p>
            <a:pPr marL="0" indent="0">
              <a:buNone/>
            </a:pPr>
            <a:endParaRPr lang="es-E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 hace sentir bien </a:t>
            </a:r>
            <a:b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 es divertido jugar </a:t>
            </a:r>
            <a:b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 él/ella</a:t>
            </a:r>
          </a:p>
          <a:p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195943" y="0"/>
            <a:ext cx="7361853" cy="1073020"/>
          </a:xfrm>
        </p:spPr>
        <p:txBody>
          <a:bodyPr>
            <a:noAutofit/>
          </a:bodyPr>
          <a:lstStyle/>
          <a:p>
            <a:r>
              <a:rPr lang="es-ES" sz="3400" dirty="0"/>
              <a:t>SI NO LE CONOCES, ES UN DESCONOCIDO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="" xmlns:a16="http://schemas.microsoft.com/office/drawing/2014/main" id="{47E63148-7268-4A0F-8706-E9A83B97C5A8}"/>
              </a:ext>
            </a:extLst>
          </p:cNvPr>
          <p:cNvSpPr/>
          <p:nvPr/>
        </p:nvSpPr>
        <p:spPr>
          <a:xfrm>
            <a:off x="6090404" y="1614196"/>
            <a:ext cx="4051971" cy="4775636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="" xmlns:a16="http://schemas.microsoft.com/office/drawing/2014/main" id="{021C4599-AB2B-4DC8-AD89-42CECCA15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243" y="1475875"/>
            <a:ext cx="2623158" cy="501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5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17D46145-FBFD-4B86-8858-A99F79819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887" y="2739207"/>
            <a:ext cx="3926920" cy="3911640"/>
          </a:xfrm>
          <a:prstGeom prst="rect">
            <a:avLst/>
          </a:prstGeom>
        </p:spPr>
      </p:pic>
      <p:sp>
        <p:nvSpPr>
          <p:cNvPr id="7" name="Marcador de texto 6"/>
          <p:cNvSpPr>
            <a:spLocks noGrp="1"/>
          </p:cNvSpPr>
          <p:nvPr>
            <p:ph type="body" sz="quarter" idx="16"/>
          </p:nvPr>
        </p:nvSpPr>
        <p:spPr>
          <a:xfrm>
            <a:off x="1109087" y="1765675"/>
            <a:ext cx="3607088" cy="5213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NUNCA compartas</a:t>
            </a:r>
            <a:r>
              <a:rPr lang="es-E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0" indent="0">
              <a:buNone/>
            </a:pPr>
            <a:endParaRPr lang="es-E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Nombre real, usa </a:t>
            </a:r>
            <a:b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 </a:t>
            </a:r>
            <a:r>
              <a:rPr lang="es-E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nick</a:t>
            </a: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 alias</a:t>
            </a:r>
          </a:p>
          <a:p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Teléfono</a:t>
            </a:r>
          </a:p>
          <a:p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Dónde vives</a:t>
            </a:r>
          </a:p>
          <a:p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Dónde estudias</a:t>
            </a:r>
          </a:p>
          <a:p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Actividades </a:t>
            </a:r>
          </a:p>
          <a:p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Horarios y rutinas</a:t>
            </a:r>
          </a:p>
          <a:p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Datos de otras personas</a:t>
            </a:r>
          </a:p>
          <a:p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261257" y="279918"/>
            <a:ext cx="7156580" cy="680174"/>
          </a:xfrm>
        </p:spPr>
        <p:txBody>
          <a:bodyPr>
            <a:noAutofit/>
          </a:bodyPr>
          <a:lstStyle/>
          <a:p>
            <a:r>
              <a:rPr lang="es-ES" sz="3400" dirty="0"/>
              <a:t>QUÉ PUEDES CONTAR, Y QUÉ NO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="" xmlns:a16="http://schemas.microsoft.com/office/drawing/2014/main" id="{EEDA855F-F1B6-4114-BE01-57244646881A}"/>
              </a:ext>
            </a:extLst>
          </p:cNvPr>
          <p:cNvSpPr/>
          <p:nvPr/>
        </p:nvSpPr>
        <p:spPr>
          <a:xfrm>
            <a:off x="748147" y="1564961"/>
            <a:ext cx="4209335" cy="4798517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C1C2D0C6-6710-42A1-AA3A-0A9FF67F45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7855" y="1942591"/>
            <a:ext cx="1340302" cy="159323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0268F4DB-FD9D-411E-B885-5FFE5201561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45538">
            <a:off x="9127526" y="2053395"/>
            <a:ext cx="2010400" cy="12130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D27E7E10-882E-4988-93C5-CDF7A676AF0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3583" y="1406356"/>
            <a:ext cx="1781796" cy="117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1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346075" y="0"/>
            <a:ext cx="7389003" cy="960092"/>
          </a:xfrm>
        </p:spPr>
        <p:txBody>
          <a:bodyPr>
            <a:noAutofit/>
          </a:bodyPr>
          <a:lstStyle/>
          <a:p>
            <a:r>
              <a:rPr lang="es-ES" sz="3400" dirty="0"/>
              <a:t>¿DEMASIADO TIEMPO CONECTADOS?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C7201F3E-9E5D-47C4-B5C0-2B68795D9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991" y="1724460"/>
            <a:ext cx="7067139" cy="477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1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346075" y="279918"/>
            <a:ext cx="6819223" cy="680174"/>
          </a:xfrm>
        </p:spPr>
        <p:txBody>
          <a:bodyPr>
            <a:normAutofit/>
          </a:bodyPr>
          <a:lstStyle/>
          <a:p>
            <a:r>
              <a:rPr lang="es-ES" sz="3400" dirty="0"/>
              <a:t>HAY TIEMPO PARA TODO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="" xmlns:a16="http://schemas.microsoft.com/office/drawing/2014/main" id="{925EF7AD-202C-4411-90D9-3AF6FF116620}"/>
              </a:ext>
            </a:extLst>
          </p:cNvPr>
          <p:cNvGrpSpPr/>
          <p:nvPr/>
        </p:nvGrpSpPr>
        <p:grpSpPr>
          <a:xfrm>
            <a:off x="1670178" y="1576874"/>
            <a:ext cx="8111073" cy="4928418"/>
            <a:chOff x="139698" y="129122"/>
            <a:chExt cx="8857537" cy="5806457"/>
          </a:xfrm>
        </p:grpSpPr>
        <p:pic>
          <p:nvPicPr>
            <p:cNvPr id="12" name="Imagen 11">
              <a:extLst>
                <a:ext uri="{FF2B5EF4-FFF2-40B4-BE49-F238E27FC236}">
                  <a16:creationId xmlns="" xmlns:a16="http://schemas.microsoft.com/office/drawing/2014/main" id="{E44FA480-E6E5-4E81-9E27-57581DE36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2400" y="129122"/>
              <a:ext cx="8839200" cy="3427129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="" xmlns:a16="http://schemas.microsoft.com/office/drawing/2014/main" id="{275B65FE-30B4-4F92-9834-D28AF3C9EB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9698" y="3716672"/>
              <a:ext cx="4286669" cy="2218907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="" xmlns:a16="http://schemas.microsoft.com/office/drawing/2014/main" id="{F813C3A5-CF28-4C6E-A562-B997858000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17635" y="3716672"/>
              <a:ext cx="4279600" cy="2218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82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ES" dirty="0"/>
              <a:t>ACORDAMOS UNAS NORMAS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BA3FBFB3-36FD-4C6D-B09E-57D4B8732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033" y="1603819"/>
            <a:ext cx="7893603" cy="525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2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6"/>
          </p:nvPr>
        </p:nvSpPr>
        <p:spPr>
          <a:xfrm>
            <a:off x="2085474" y="4714874"/>
            <a:ext cx="8021053" cy="1924383"/>
          </a:xfrm>
        </p:spPr>
        <p:txBody>
          <a:bodyPr/>
          <a:lstStyle/>
          <a:p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Letras mayúsculas y minúsculas, números y algún símbolo especial</a:t>
            </a:r>
          </a:p>
          <a:p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¡No la compartas! Es secreta, solo tus padres deben conocerla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346075" y="251927"/>
            <a:ext cx="6819223" cy="708165"/>
          </a:xfrm>
        </p:spPr>
        <p:txBody>
          <a:bodyPr>
            <a:normAutofit/>
          </a:bodyPr>
          <a:lstStyle/>
          <a:p>
            <a:r>
              <a:rPr lang="es-ES" sz="3400" dirty="0"/>
              <a:t>CONTRASEÑAS SEGURAS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CE8764F7-47D9-42F2-B71F-C1AE560EB8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9386" y="1380321"/>
            <a:ext cx="8793017" cy="2816915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="" xmlns:a16="http://schemas.microsoft.com/office/drawing/2014/main" id="{7B420457-1EB6-4F32-B13A-FB572D3098E6}"/>
              </a:ext>
            </a:extLst>
          </p:cNvPr>
          <p:cNvSpPr/>
          <p:nvPr/>
        </p:nvSpPr>
        <p:spPr>
          <a:xfrm>
            <a:off x="1734031" y="4501163"/>
            <a:ext cx="8081773" cy="1824992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865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224776" y="261257"/>
            <a:ext cx="7846203" cy="698835"/>
          </a:xfrm>
        </p:spPr>
        <p:txBody>
          <a:bodyPr>
            <a:noAutofit/>
          </a:bodyPr>
          <a:lstStyle/>
          <a:p>
            <a:r>
              <a:rPr lang="es-ES" sz="3200" dirty="0"/>
              <a:t>DESCARGAS CON SENTIDO COMÚN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1E0635B9-F4A4-4F85-8F68-1FB1397B12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3650" y="1559494"/>
            <a:ext cx="7857974" cy="5233192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="" xmlns:a16="http://schemas.microsoft.com/office/drawing/2014/main" id="{6A1123D4-4914-4A77-B47E-FB35338E460D}"/>
              </a:ext>
            </a:extLst>
          </p:cNvPr>
          <p:cNvSpPr/>
          <p:nvPr/>
        </p:nvSpPr>
        <p:spPr>
          <a:xfrm>
            <a:off x="4244754" y="4648135"/>
            <a:ext cx="1920107" cy="3445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="" xmlns:a16="http://schemas.microsoft.com/office/drawing/2014/main" id="{451D8650-BDC4-43AF-B870-F8BA498BB528}"/>
              </a:ext>
            </a:extLst>
          </p:cNvPr>
          <p:cNvSpPr/>
          <p:nvPr/>
        </p:nvSpPr>
        <p:spPr>
          <a:xfrm>
            <a:off x="7723016" y="3248674"/>
            <a:ext cx="1010437" cy="2782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697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2624215" y="2310"/>
            <a:ext cx="5584413" cy="8126965"/>
          </a:xfrm>
          <a:prstGeom prst="rect">
            <a:avLst/>
          </a:prstGeom>
        </p:spPr>
      </p:pic>
      <p:sp>
        <p:nvSpPr>
          <p:cNvPr id="6" name="Marcador de texto 5"/>
          <p:cNvSpPr>
            <a:spLocks noGrp="1"/>
          </p:cNvSpPr>
          <p:nvPr>
            <p:ph type="body" sz="quarter" idx="16"/>
          </p:nvPr>
        </p:nvSpPr>
        <p:spPr>
          <a:xfrm>
            <a:off x="2668555" y="1866121"/>
            <a:ext cx="5875082" cy="4506969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s-ES" sz="26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¿Tengo tableta u ordenador propio?</a:t>
            </a:r>
          </a:p>
          <a:p>
            <a:pPr marL="0" indent="0">
              <a:buNone/>
            </a:pPr>
            <a:endParaRPr lang="es-ES" sz="2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E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¿</a:t>
            </a:r>
            <a:r>
              <a:rPr lang="es-ES" sz="2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Utilizo los de mis padres</a:t>
            </a:r>
            <a:r>
              <a:rPr lang="es-E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es-ES" sz="2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E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¿</a:t>
            </a:r>
            <a:r>
              <a:rPr lang="es-ES" sz="2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 videoconsola con acceso a Internet</a:t>
            </a:r>
            <a:r>
              <a:rPr lang="es-E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es-ES" sz="2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E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¿</a:t>
            </a:r>
            <a:r>
              <a:rPr lang="es-ES" sz="2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Qué me gusta hacer en Internet</a:t>
            </a:r>
            <a:r>
              <a:rPr lang="es-E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es-ES" sz="2400" b="0" dirty="0"/>
          </a:p>
          <a:p>
            <a:r>
              <a:rPr lang="es-ES" sz="2400" b="0" dirty="0" smtClean="0"/>
              <a:t> </a:t>
            </a:r>
            <a:r>
              <a:rPr lang="es-ES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¿</a:t>
            </a:r>
            <a:r>
              <a:rPr lang="es-ES" sz="2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Cuándo me conecto?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400" dirty="0"/>
              <a:t>¿CÓMO USAMOS INTERNET?</a:t>
            </a:r>
          </a:p>
        </p:txBody>
      </p:sp>
    </p:spTree>
    <p:extLst>
      <p:ext uri="{BB962C8B-B14F-4D97-AF65-F5344CB8AC3E}">
        <p14:creationId xmlns:p14="http://schemas.microsoft.com/office/powerpoint/2010/main" val="359113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78B14C9E-897E-4038-AB8E-08C09BB5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396" y="1786225"/>
            <a:ext cx="4611964" cy="4278454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6"/>
          </p:nvPr>
        </p:nvSpPr>
        <p:spPr>
          <a:xfrm>
            <a:off x="7254844" y="2668554"/>
            <a:ext cx="4324445" cy="3602933"/>
          </a:xfrm>
        </p:spPr>
        <p:txBody>
          <a:bodyPr/>
          <a:lstStyle/>
          <a:p>
            <a:pPr marL="0" indent="0">
              <a:buNone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Pide consejo a un adulto para saber cómo…</a:t>
            </a:r>
          </a:p>
          <a:p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Actuar ante un mensaje sospechoso</a:t>
            </a:r>
          </a:p>
          <a:p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Resolver un error</a:t>
            </a:r>
          </a:p>
          <a:p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Realizar compras en un juego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400" dirty="0"/>
              <a:t>SI NO ESTÁS SEGURO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="" xmlns:a16="http://schemas.microsoft.com/office/drawing/2014/main" id="{CF932105-8CFD-4B71-8FA8-A66B2D34AE2A}"/>
              </a:ext>
            </a:extLst>
          </p:cNvPr>
          <p:cNvSpPr/>
          <p:nvPr/>
        </p:nvSpPr>
        <p:spPr>
          <a:xfrm>
            <a:off x="6960638" y="2264603"/>
            <a:ext cx="4739950" cy="3321698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776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="" xmlns:a16="http://schemas.microsoft.com/office/drawing/2014/main" id="{7759672A-A7CA-4619-A2B6-C096623AC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236" y="1685018"/>
            <a:ext cx="4803396" cy="4812035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6"/>
          </p:nvPr>
        </p:nvSpPr>
        <p:spPr>
          <a:xfrm>
            <a:off x="1228726" y="2343149"/>
            <a:ext cx="4048126" cy="4061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Recuerda, en Internet:</a:t>
            </a:r>
          </a:p>
          <a:p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Ponte en el lugar de la otra persona</a:t>
            </a:r>
          </a:p>
          <a:p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Debes ser educado y amable</a:t>
            </a:r>
          </a:p>
          <a:p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Aprende a protegerte de los riesgos</a:t>
            </a:r>
          </a:p>
          <a:p>
            <a:endParaRPr lang="es-ES" sz="32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400" dirty="0"/>
              <a:t>¡CONFÍA EN TI MISMO/A!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="" xmlns:a16="http://schemas.microsoft.com/office/drawing/2014/main" id="{9F6F16C0-1EC9-40F7-BC1E-11530327BAE3}"/>
              </a:ext>
            </a:extLst>
          </p:cNvPr>
          <p:cNvSpPr/>
          <p:nvPr/>
        </p:nvSpPr>
        <p:spPr>
          <a:xfrm>
            <a:off x="627745" y="2048781"/>
            <a:ext cx="4876799" cy="3809093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31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346075" y="0"/>
            <a:ext cx="7762227" cy="960092"/>
          </a:xfrm>
        </p:spPr>
        <p:txBody>
          <a:bodyPr>
            <a:noAutofit/>
          </a:bodyPr>
          <a:lstStyle/>
          <a:p>
            <a:r>
              <a:rPr lang="es-ES" sz="3400" dirty="0"/>
              <a:t>EN INTERNET DEBES SER EDUCADO Y AMABLE</a:t>
            </a:r>
          </a:p>
        </p:txBody>
      </p:sp>
      <p:pic>
        <p:nvPicPr>
          <p:cNvPr id="3" name="Elementos multimedia en línea 2" title="&quot;Bridge&quot; by Ting Chian Tey | Disney Favorite">
            <a:hlinkClick r:id="" action="ppaction://media"/>
            <a:extLst>
              <a:ext uri="{FF2B5EF4-FFF2-40B4-BE49-F238E27FC236}">
                <a16:creationId xmlns="" xmlns:a16="http://schemas.microsoft.com/office/drawing/2014/main" id="{D668F3EF-8448-4942-8F9A-1AA2D27E6B2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59429" y="1693632"/>
            <a:ext cx="8356878" cy="470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1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346075" y="65314"/>
            <a:ext cx="6819223" cy="894778"/>
          </a:xfrm>
        </p:spPr>
        <p:txBody>
          <a:bodyPr>
            <a:noAutofit/>
          </a:bodyPr>
          <a:lstStyle/>
          <a:p>
            <a:r>
              <a:rPr lang="es-ES" sz="3400" dirty="0"/>
              <a:t>EN INTERNET DEBES SER EDUCADO Y AMABLE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916" y="1714497"/>
            <a:ext cx="7121978" cy="396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4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4F844C56-2ED2-4B3E-A07E-4D39293ECE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52"/>
          <a:stretch/>
        </p:blipFill>
        <p:spPr>
          <a:xfrm>
            <a:off x="1861345" y="1271063"/>
            <a:ext cx="4662007" cy="493969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6"/>
          </p:nvPr>
        </p:nvSpPr>
        <p:spPr>
          <a:xfrm>
            <a:off x="6418804" y="2094377"/>
            <a:ext cx="5067180" cy="4427347"/>
          </a:xfrm>
        </p:spPr>
        <p:txBody>
          <a:bodyPr/>
          <a:lstStyle/>
          <a:p>
            <a:pPr marL="0" indent="0">
              <a:buNone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Saber pedir ayuda es importante:</a:t>
            </a:r>
          </a:p>
          <a:p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te calles</a:t>
            </a:r>
          </a:p>
          <a:p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puede pasar a cualquiera</a:t>
            </a:r>
          </a:p>
          <a:p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Díselo a tus padres</a:t>
            </a:r>
          </a:p>
          <a:p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Ellos te van a </a:t>
            </a:r>
            <a:r>
              <a:rPr lang="es-E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ayudar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346075" y="335902"/>
            <a:ext cx="6819223" cy="624190"/>
          </a:xfrm>
        </p:spPr>
        <p:txBody>
          <a:bodyPr>
            <a:normAutofit/>
          </a:bodyPr>
          <a:lstStyle/>
          <a:p>
            <a:r>
              <a:rPr lang="es-ES" sz="3400" dirty="0"/>
              <a:t>SI TIENES DUDAS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="" xmlns:a16="http://schemas.microsoft.com/office/drawing/2014/main" id="{36EF4269-2DF7-4E2A-B420-17B4E813DFA2}"/>
              </a:ext>
            </a:extLst>
          </p:cNvPr>
          <p:cNvSpPr/>
          <p:nvPr/>
        </p:nvSpPr>
        <p:spPr>
          <a:xfrm>
            <a:off x="6111550" y="1783406"/>
            <a:ext cx="5449079" cy="2891231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12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39"/>
          <p:cNvSpPr/>
          <p:nvPr/>
        </p:nvSpPr>
        <p:spPr>
          <a:xfrm>
            <a:off x="1691234" y="5315444"/>
            <a:ext cx="8828581" cy="1385525"/>
          </a:xfrm>
          <a:prstGeom prst="rect">
            <a:avLst/>
          </a:prstGeom>
          <a:solidFill>
            <a:schemeClr val="bg1"/>
          </a:solidFill>
          <a:ln w="76200">
            <a:solidFill>
              <a:srgbClr val="CD2D3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D9CA7220-A3E7-448C-9C2B-27C1FC51BA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400" dirty="0"/>
              <a:t>EN INCIBE TE AYUDAMOS</a:t>
            </a:r>
          </a:p>
        </p:txBody>
      </p:sp>
      <p:sp>
        <p:nvSpPr>
          <p:cNvPr id="26" name="Marcador de texto 1">
            <a:extLst>
              <a:ext uri="{FF2B5EF4-FFF2-40B4-BE49-F238E27FC236}">
                <a16:creationId xmlns="" xmlns:a16="http://schemas.microsoft.com/office/drawing/2014/main" id="{24F33A2B-17F4-475A-831D-96753C78CC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70493" y="5729069"/>
            <a:ext cx="1727947" cy="626570"/>
          </a:xfrm>
        </p:spPr>
        <p:txBody>
          <a:bodyPr>
            <a:normAutofit/>
          </a:bodyPr>
          <a:lstStyle/>
          <a:p>
            <a:pPr algn="ctr"/>
            <a:r>
              <a:rPr lang="en-US" sz="1350" dirty="0" err="1">
                <a:sym typeface="Wingdings" panose="05000000000000000000" pitchFamily="2" charset="2"/>
              </a:rPr>
              <a:t>Recursos</a:t>
            </a:r>
            <a:r>
              <a:rPr lang="en-US" sz="1350" b="0" dirty="0">
                <a:sym typeface="Wingdings" panose="05000000000000000000" pitchFamily="2" charset="2"/>
              </a:rPr>
              <a:t>: </a:t>
            </a:r>
            <a:r>
              <a:rPr lang="en-US" sz="1350" b="0" dirty="0" err="1">
                <a:sym typeface="Wingdings" panose="05000000000000000000" pitchFamily="2" charset="2"/>
              </a:rPr>
              <a:t>juegos</a:t>
            </a:r>
            <a:r>
              <a:rPr lang="en-US" sz="1350" b="0" dirty="0">
                <a:sym typeface="Wingdings" panose="05000000000000000000" pitchFamily="2" charset="2"/>
              </a:rPr>
              <a:t>, </a:t>
            </a:r>
            <a:r>
              <a:rPr lang="en-US" sz="1350" b="0" dirty="0" err="1">
                <a:sym typeface="Wingdings" panose="05000000000000000000" pitchFamily="2" charset="2"/>
              </a:rPr>
              <a:t>actividades</a:t>
            </a:r>
            <a:r>
              <a:rPr lang="en-US" sz="1350" b="0" dirty="0">
                <a:sym typeface="Wingdings" panose="05000000000000000000" pitchFamily="2" charset="2"/>
              </a:rPr>
              <a:t> para el aula, etc.</a:t>
            </a:r>
          </a:p>
        </p:txBody>
      </p:sp>
      <p:sp>
        <p:nvSpPr>
          <p:cNvPr id="28" name="Marcador de texto 1">
            <a:extLst>
              <a:ext uri="{FF2B5EF4-FFF2-40B4-BE49-F238E27FC236}">
                <a16:creationId xmlns="" xmlns:a16="http://schemas.microsoft.com/office/drawing/2014/main" id="{24F33A2B-17F4-475A-831D-96753C78CC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19808" y="5834157"/>
            <a:ext cx="1554503" cy="416395"/>
          </a:xfrm>
        </p:spPr>
        <p:txBody>
          <a:bodyPr>
            <a:normAutofit/>
          </a:bodyPr>
          <a:lstStyle/>
          <a:p>
            <a:pPr algn="ctr"/>
            <a:r>
              <a:rPr lang="es-ES" sz="1350" b="0" dirty="0">
                <a:sym typeface="Wingdings" panose="05000000000000000000" pitchFamily="2" charset="2"/>
              </a:rPr>
              <a:t>Programas de </a:t>
            </a:r>
            <a:r>
              <a:rPr lang="es-ES" sz="1350" dirty="0">
                <a:sym typeface="Wingdings" panose="05000000000000000000" pitchFamily="2" charset="2"/>
              </a:rPr>
              <a:t>formación</a:t>
            </a:r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3"/>
          <a:srcRect l="51235" b="51066"/>
          <a:stretch/>
        </p:blipFill>
        <p:spPr>
          <a:xfrm rot="21398087">
            <a:off x="8079628" y="5567956"/>
            <a:ext cx="533139" cy="727781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 rotWithShape="1">
          <a:blip r:embed="rId3"/>
          <a:srcRect t="50985" r="52194"/>
          <a:stretch/>
        </p:blipFill>
        <p:spPr>
          <a:xfrm rot="220271">
            <a:off x="8583148" y="5777658"/>
            <a:ext cx="522658" cy="728984"/>
          </a:xfrm>
          <a:prstGeom prst="rect">
            <a:avLst/>
          </a:prstGeom>
        </p:spPr>
      </p:pic>
      <p:grpSp>
        <p:nvGrpSpPr>
          <p:cNvPr id="14" name="Grupo 13"/>
          <p:cNvGrpSpPr/>
          <p:nvPr/>
        </p:nvGrpSpPr>
        <p:grpSpPr>
          <a:xfrm>
            <a:off x="3206334" y="5597089"/>
            <a:ext cx="7022649" cy="889779"/>
            <a:chOff x="3202119" y="5597089"/>
            <a:chExt cx="7022649" cy="889779"/>
          </a:xfrm>
        </p:grpSpPr>
        <p:pic>
          <p:nvPicPr>
            <p:cNvPr id="27" name="Imagen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119" y="5641317"/>
              <a:ext cx="809166" cy="808696"/>
            </a:xfrm>
            <a:prstGeom prst="rect">
              <a:avLst/>
            </a:prstGeom>
          </p:spPr>
        </p:pic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70274" y="5597089"/>
              <a:ext cx="905876" cy="886805"/>
            </a:xfrm>
            <a:prstGeom prst="rect">
              <a:avLst/>
            </a:prstGeom>
          </p:spPr>
        </p:pic>
        <p:pic>
          <p:nvPicPr>
            <p:cNvPr id="36" name="Picture 16" descr="Imagen juego Cyberscouts ruta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438955" y="5611447"/>
              <a:ext cx="785813" cy="875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upo 11"/>
          <p:cNvGrpSpPr/>
          <p:nvPr/>
        </p:nvGrpSpPr>
        <p:grpSpPr>
          <a:xfrm>
            <a:off x="2278028" y="1403342"/>
            <a:ext cx="7646040" cy="1764162"/>
            <a:chOff x="2278028" y="1489098"/>
            <a:chExt cx="7646040" cy="1764162"/>
          </a:xfrm>
        </p:grpSpPr>
        <p:grpSp>
          <p:nvGrpSpPr>
            <p:cNvPr id="7" name="Grupo 6"/>
            <p:cNvGrpSpPr/>
            <p:nvPr/>
          </p:nvGrpSpPr>
          <p:grpSpPr>
            <a:xfrm>
              <a:off x="2278028" y="1489098"/>
              <a:ext cx="7646040" cy="1764162"/>
              <a:chOff x="1826636" y="2604953"/>
              <a:chExt cx="7646040" cy="1764162"/>
            </a:xfrm>
          </p:grpSpPr>
          <p:pic>
            <p:nvPicPr>
              <p:cNvPr id="33" name="Imagen 3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3208"/>
              <a:stretch/>
            </p:blipFill>
            <p:spPr>
              <a:xfrm>
                <a:off x="6218119" y="2604953"/>
                <a:ext cx="3254557" cy="1648162"/>
              </a:xfrm>
              <a:prstGeom prst="rect">
                <a:avLst/>
              </a:prstGeom>
            </p:spPr>
          </p:pic>
          <p:grpSp>
            <p:nvGrpSpPr>
              <p:cNvPr id="6" name="Grupo 5"/>
              <p:cNvGrpSpPr/>
              <p:nvPr/>
            </p:nvGrpSpPr>
            <p:grpSpPr>
              <a:xfrm>
                <a:off x="1826636" y="2771027"/>
                <a:ext cx="3600000" cy="1598088"/>
                <a:chOff x="1826636" y="1622218"/>
                <a:chExt cx="3600000" cy="1598088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26636" y="1622218"/>
                  <a:ext cx="3600000" cy="849509"/>
                </a:xfrm>
                <a:prstGeom prst="rect">
                  <a:avLst/>
                </a:prstGeom>
              </p:spPr>
            </p:pic>
            <p:sp>
              <p:nvSpPr>
                <p:cNvPr id="25" name="Marcador de texto 5">
                  <a:extLst>
                    <a:ext uri="{FF2B5EF4-FFF2-40B4-BE49-F238E27FC236}">
                      <a16:creationId xmlns="" xmlns:a16="http://schemas.microsoft.com/office/drawing/2014/main" id="{F4282CF7-3853-4CF0-B0E0-4E31A321E6E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26636" y="2695110"/>
                  <a:ext cx="3600000" cy="525196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rmAutofit/>
                </a:bodyPr>
                <a:lstStyle>
                  <a:lvl1pPr marL="0" indent="0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Tx/>
                    <a:buNone/>
                    <a:defRPr sz="1800" kern="1200">
                      <a:solidFill>
                        <a:srgbClr val="46546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ts val="600"/>
                    </a:spcBef>
                  </a:pPr>
                  <a:r>
                    <a:rPr lang="es-ES" sz="1350" b="1" dirty="0" smtClean="0"/>
                    <a:t>www.incibe.es </a:t>
                  </a:r>
                </a:p>
                <a:p>
                  <a:pPr algn="ctr">
                    <a:spcBef>
                      <a:spcPts val="600"/>
                    </a:spcBef>
                  </a:pPr>
                  <a:r>
                    <a:rPr lang="en-US" sz="1350" b="1" dirty="0" smtClean="0"/>
                    <a:t>                         </a:t>
                  </a:r>
                  <a:r>
                    <a:rPr lang="en-US" sz="1350" b="1" dirty="0" err="1" smtClean="0"/>
                    <a:t>incibe</a:t>
                  </a:r>
                  <a:endParaRPr lang="es-ES" sz="1350" b="1" dirty="0"/>
                </a:p>
              </p:txBody>
            </p:sp>
          </p:grpSp>
        </p:grpSp>
        <p:grpSp>
          <p:nvGrpSpPr>
            <p:cNvPr id="10" name="Grupo 9"/>
            <p:cNvGrpSpPr/>
            <p:nvPr/>
          </p:nvGrpSpPr>
          <p:grpSpPr>
            <a:xfrm>
              <a:off x="3148916" y="2954823"/>
              <a:ext cx="1213543" cy="247654"/>
              <a:chOff x="3968057" y="2775544"/>
              <a:chExt cx="1800000" cy="367335"/>
            </a:xfrm>
          </p:grpSpPr>
          <p:pic>
            <p:nvPicPr>
              <p:cNvPr id="1026" name="Picture 2" descr="Instagram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prstClr val="black"/>
                  <a:srgbClr val="67757D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88057" y="2782879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Twitter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prstClr val="black"/>
                  <a:srgbClr val="67757D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68057" y="2782879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LinkedIN"/>
              <p:cNvPicPr>
                <a:picLocks noChangeAspect="1" noChangeArrowheads="1"/>
              </p:cNvPicPr>
              <p:nvPr/>
            </p:nvPicPr>
            <p:blipFill>
              <a:blip r:embed="rId11">
                <a:duotone>
                  <a:prstClr val="black"/>
                  <a:srgbClr val="67757D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8057" y="2775544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Facebook"/>
              <p:cNvPicPr>
                <a:picLocks noChangeAspect="1" noChangeArrowheads="1"/>
              </p:cNvPicPr>
              <p:nvPr/>
            </p:nvPicPr>
            <p:blipFill>
              <a:blip r:embed="rId12">
                <a:duotone>
                  <a:prstClr val="black"/>
                  <a:srgbClr val="67757D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8057" y="2777768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YouTube"/>
              <p:cNvPicPr>
                <a:picLocks noChangeAspect="1" noChangeArrowheads="1"/>
              </p:cNvPicPr>
              <p:nvPr/>
            </p:nvPicPr>
            <p:blipFill>
              <a:blip r:embed="rId13">
                <a:duotone>
                  <a:prstClr val="black"/>
                  <a:srgbClr val="67757D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8057" y="2775544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" name="Grupo 10"/>
          <p:cNvGrpSpPr/>
          <p:nvPr/>
        </p:nvGrpSpPr>
        <p:grpSpPr>
          <a:xfrm>
            <a:off x="2449933" y="3686627"/>
            <a:ext cx="7292134" cy="1242009"/>
            <a:chOff x="2857303" y="3873974"/>
            <a:chExt cx="7292134" cy="1242009"/>
          </a:xfrm>
        </p:grpSpPr>
        <p:grpSp>
          <p:nvGrpSpPr>
            <p:cNvPr id="9" name="Grupo 8"/>
            <p:cNvGrpSpPr/>
            <p:nvPr/>
          </p:nvGrpSpPr>
          <p:grpSpPr>
            <a:xfrm>
              <a:off x="2857303" y="3873974"/>
              <a:ext cx="2052176" cy="1242009"/>
              <a:chOff x="2857303" y="3873974"/>
              <a:chExt cx="2052176" cy="1242009"/>
            </a:xfrm>
          </p:grpSpPr>
          <p:sp>
            <p:nvSpPr>
              <p:cNvPr id="39" name="Marcador de texto 5">
                <a:extLst>
                  <a:ext uri="{FF2B5EF4-FFF2-40B4-BE49-F238E27FC236}">
                    <a16:creationId xmlns="" xmlns:a16="http://schemas.microsoft.com/office/drawing/2014/main" id="{F4282CF7-3853-4CF0-B0E0-4E31A321E6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7303" y="4589736"/>
                <a:ext cx="2052176" cy="526247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1800" kern="1200">
                    <a:solidFill>
                      <a:srgbClr val="46546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600"/>
                  </a:spcBef>
                </a:pPr>
                <a:r>
                  <a:rPr lang="es-ES" sz="1350" b="1" dirty="0" smtClean="0"/>
                  <a:t>www.osi.es </a:t>
                </a:r>
              </a:p>
              <a:p>
                <a:pPr algn="ctr">
                  <a:spcBef>
                    <a:spcPts val="600"/>
                  </a:spcBef>
                </a:pPr>
                <a:r>
                  <a:rPr lang="es-ES" sz="1350" b="1" dirty="0" smtClean="0"/>
                  <a:t>                   </a:t>
                </a:r>
                <a:r>
                  <a:rPr lang="es-ES" sz="1350" b="1" dirty="0" err="1" smtClean="0"/>
                  <a:t>osiseguridad</a:t>
                </a:r>
                <a:endParaRPr lang="es-ES" sz="1350" b="1" dirty="0"/>
              </a:p>
            </p:txBody>
          </p:sp>
          <p:pic>
            <p:nvPicPr>
              <p:cNvPr id="41" name="Imagen 40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53771" y="3873974"/>
                <a:ext cx="1876973" cy="570914"/>
              </a:xfrm>
              <a:prstGeom prst="rect">
                <a:avLst/>
              </a:prstGeom>
            </p:spPr>
          </p:pic>
          <p:grpSp>
            <p:nvGrpSpPr>
              <p:cNvPr id="50" name="Grupo 49"/>
              <p:cNvGrpSpPr/>
              <p:nvPr/>
            </p:nvGrpSpPr>
            <p:grpSpPr>
              <a:xfrm>
                <a:off x="2986990" y="4825742"/>
                <a:ext cx="728127" cy="251746"/>
                <a:chOff x="3968057" y="2777768"/>
                <a:chExt cx="1080002" cy="373405"/>
              </a:xfrm>
            </p:grpSpPr>
            <p:pic>
              <p:nvPicPr>
                <p:cNvPr id="52" name="Picture 4" descr="Twitter"/>
                <p:cNvPicPr>
                  <a:picLocks noChangeAspect="1" noChangeArrowheads="1"/>
                </p:cNvPicPr>
                <p:nvPr/>
              </p:nvPicPr>
              <p:blipFill>
                <a:blip r:embed="rId10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68057" y="2782879"/>
                  <a:ext cx="360000" cy="3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8" descr="Facebook"/>
                <p:cNvPicPr>
                  <a:picLocks noChangeAspect="1" noChangeArrowheads="1"/>
                </p:cNvPicPr>
                <p:nvPr/>
              </p:nvPicPr>
              <p:blipFill>
                <a:blip r:embed="rId12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8057" y="2777768"/>
                  <a:ext cx="360000" cy="3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10" descr="YouTube"/>
                <p:cNvPicPr>
                  <a:picLocks noChangeAspect="1" noChangeArrowheads="1"/>
                </p:cNvPicPr>
                <p:nvPr/>
              </p:nvPicPr>
              <p:blipFill>
                <a:blip r:embed="rId13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88058" y="2791173"/>
                  <a:ext cx="360001" cy="3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8" name="Grupo 7"/>
            <p:cNvGrpSpPr/>
            <p:nvPr/>
          </p:nvGrpSpPr>
          <p:grpSpPr>
            <a:xfrm>
              <a:off x="5487011" y="3873974"/>
              <a:ext cx="1547748" cy="1224395"/>
              <a:chOff x="5487011" y="3873974"/>
              <a:chExt cx="1547748" cy="1224395"/>
            </a:xfrm>
          </p:grpSpPr>
          <p:pic>
            <p:nvPicPr>
              <p:cNvPr id="42" name="Imagen 41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7012" y="3873974"/>
                <a:ext cx="1547747" cy="570914"/>
              </a:xfrm>
              <a:prstGeom prst="rect">
                <a:avLst/>
              </a:prstGeom>
            </p:spPr>
          </p:pic>
          <p:sp>
            <p:nvSpPr>
              <p:cNvPr id="44" name="Marcador de texto 5">
                <a:extLst>
                  <a:ext uri="{FF2B5EF4-FFF2-40B4-BE49-F238E27FC236}">
                    <a16:creationId xmlns="" xmlns:a16="http://schemas.microsoft.com/office/drawing/2014/main" id="{F4282CF7-3853-4CF0-B0E0-4E31A321E6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87011" y="4549671"/>
                <a:ext cx="1547748" cy="548698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1800" kern="1200">
                    <a:solidFill>
                      <a:srgbClr val="46546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600"/>
                  </a:spcBef>
                </a:pPr>
                <a:r>
                  <a:rPr lang="es-ES" sz="1350" b="1" dirty="0" smtClean="0"/>
                  <a:t>www.is4k.es </a:t>
                </a:r>
              </a:p>
              <a:p>
                <a:pPr algn="ctr">
                  <a:spcBef>
                    <a:spcPts val="600"/>
                  </a:spcBef>
                </a:pPr>
                <a:r>
                  <a:rPr lang="es-ES" sz="1350" b="1" dirty="0" smtClean="0"/>
                  <a:t>                is4k</a:t>
                </a:r>
                <a:endParaRPr lang="es-ES" sz="1350" b="1" dirty="0"/>
              </a:p>
            </p:txBody>
          </p:sp>
          <p:grpSp>
            <p:nvGrpSpPr>
              <p:cNvPr id="56" name="Grupo 55"/>
              <p:cNvGrpSpPr/>
              <p:nvPr/>
            </p:nvGrpSpPr>
            <p:grpSpPr>
              <a:xfrm>
                <a:off x="5640220" y="4789745"/>
                <a:ext cx="728127" cy="251746"/>
                <a:chOff x="3968057" y="2777768"/>
                <a:chExt cx="1080002" cy="373405"/>
              </a:xfrm>
            </p:grpSpPr>
            <p:pic>
              <p:nvPicPr>
                <p:cNvPr id="57" name="Picture 4" descr="Twitter"/>
                <p:cNvPicPr>
                  <a:picLocks noChangeAspect="1" noChangeArrowheads="1"/>
                </p:cNvPicPr>
                <p:nvPr/>
              </p:nvPicPr>
              <p:blipFill>
                <a:blip r:embed="rId10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68057" y="2782879"/>
                  <a:ext cx="360000" cy="3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8" descr="Facebook"/>
                <p:cNvPicPr>
                  <a:picLocks noChangeAspect="1" noChangeArrowheads="1"/>
                </p:cNvPicPr>
                <p:nvPr/>
              </p:nvPicPr>
              <p:blipFill>
                <a:blip r:embed="rId12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8057" y="2777768"/>
                  <a:ext cx="360000" cy="3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10" descr="YouTube"/>
                <p:cNvPicPr>
                  <a:picLocks noChangeAspect="1" noChangeArrowheads="1"/>
                </p:cNvPicPr>
                <p:nvPr/>
              </p:nvPicPr>
              <p:blipFill>
                <a:blip r:embed="rId13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88058" y="2791173"/>
                  <a:ext cx="360001" cy="3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" name="Grupo 3"/>
            <p:cNvGrpSpPr/>
            <p:nvPr/>
          </p:nvGrpSpPr>
          <p:grpSpPr>
            <a:xfrm>
              <a:off x="7612291" y="3877156"/>
              <a:ext cx="2537146" cy="1238826"/>
              <a:chOff x="7216454" y="3877156"/>
              <a:chExt cx="2537146" cy="1238826"/>
            </a:xfrm>
          </p:grpSpPr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3081" y="3877156"/>
                <a:ext cx="1616857" cy="570914"/>
              </a:xfrm>
              <a:prstGeom prst="rect">
                <a:avLst/>
              </a:prstGeom>
            </p:spPr>
          </p:pic>
          <p:sp>
            <p:nvSpPr>
              <p:cNvPr id="45" name="Marcador de texto 5">
                <a:extLst>
                  <a:ext uri="{FF2B5EF4-FFF2-40B4-BE49-F238E27FC236}">
                    <a16:creationId xmlns="" xmlns:a16="http://schemas.microsoft.com/office/drawing/2014/main" id="{F4282CF7-3853-4CF0-B0E0-4E31A321E6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16454" y="4537623"/>
                <a:ext cx="2537146" cy="5783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1800" kern="1200">
                    <a:solidFill>
                      <a:srgbClr val="46546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600"/>
                  </a:spcBef>
                </a:pPr>
                <a:r>
                  <a:rPr lang="es-ES" sz="1350" b="1" dirty="0" smtClean="0"/>
                  <a:t>www.incibe.es </a:t>
                </a:r>
              </a:p>
              <a:p>
                <a:pPr algn="ctr">
                  <a:spcBef>
                    <a:spcPts val="600"/>
                  </a:spcBef>
                </a:pPr>
                <a:r>
                  <a:rPr lang="es-ES" sz="1350" b="1" dirty="0" smtClean="0"/>
                  <a:t>                      </a:t>
                </a:r>
                <a:r>
                  <a:rPr lang="es-ES" sz="1350" b="1" dirty="0" err="1" smtClean="0"/>
                  <a:t>protegeempresa</a:t>
                </a:r>
                <a:endParaRPr lang="es-ES" sz="1350" b="1" dirty="0"/>
              </a:p>
            </p:txBody>
          </p:sp>
          <p:grpSp>
            <p:nvGrpSpPr>
              <p:cNvPr id="2" name="Grupo 1"/>
              <p:cNvGrpSpPr/>
              <p:nvPr/>
            </p:nvGrpSpPr>
            <p:grpSpPr>
              <a:xfrm>
                <a:off x="7315695" y="4765208"/>
                <a:ext cx="970836" cy="249153"/>
                <a:chOff x="8824517" y="4519023"/>
                <a:chExt cx="970836" cy="249153"/>
              </a:xfrm>
            </p:grpSpPr>
            <p:pic>
              <p:nvPicPr>
                <p:cNvPr id="1036" name="Picture 12" descr="Pinterest"/>
                <p:cNvPicPr>
                  <a:picLocks noChangeAspect="1" noChangeArrowheads="1"/>
                </p:cNvPicPr>
                <p:nvPr/>
              </p:nvPicPr>
              <p:blipFill>
                <a:blip r:embed="rId17">
                  <a:duotone>
                    <a:prstClr val="black"/>
                    <a:schemeClr val="tx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54153" y="4519023"/>
                  <a:ext cx="241200" cy="241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4" descr="Twitter"/>
                <p:cNvPicPr>
                  <a:picLocks noChangeAspect="1" noChangeArrowheads="1"/>
                </p:cNvPicPr>
                <p:nvPr/>
              </p:nvPicPr>
              <p:blipFill>
                <a:blip r:embed="rId10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24517" y="4525467"/>
                  <a:ext cx="242709" cy="2427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6" descr="LinkedIN"/>
                <p:cNvPicPr>
                  <a:picLocks noChangeAspect="1" noChangeArrowheads="1"/>
                </p:cNvPicPr>
                <p:nvPr/>
              </p:nvPicPr>
              <p:blipFill>
                <a:blip r:embed="rId11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09935" y="4520522"/>
                  <a:ext cx="242709" cy="2427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8" descr="Facebook"/>
                <p:cNvPicPr>
                  <a:picLocks noChangeAspect="1" noChangeArrowheads="1"/>
                </p:cNvPicPr>
                <p:nvPr/>
              </p:nvPicPr>
              <p:blipFill>
                <a:blip r:embed="rId12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67226" y="4522021"/>
                  <a:ext cx="242709" cy="2427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27318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="" xmlns:a16="http://schemas.microsoft.com/office/drawing/2014/main" id="{D4CE28E6-BC0F-46E9-8924-307A64AEAE4A}"/>
              </a:ext>
            </a:extLst>
          </p:cNvPr>
          <p:cNvSpPr/>
          <p:nvPr/>
        </p:nvSpPr>
        <p:spPr>
          <a:xfrm>
            <a:off x="1884615" y="1656397"/>
            <a:ext cx="5114428" cy="1674631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Marcador de texto 15"/>
          <p:cNvSpPr>
            <a:spLocks noGrp="1"/>
          </p:cNvSpPr>
          <p:nvPr>
            <p:ph type="body" sz="quarter" idx="15"/>
          </p:nvPr>
        </p:nvSpPr>
        <p:spPr>
          <a:xfrm>
            <a:off x="2086739" y="2041450"/>
            <a:ext cx="4831297" cy="2006709"/>
          </a:xfrm>
        </p:spPr>
        <p:txBody>
          <a:bodyPr>
            <a:normAutofit/>
          </a:bodyPr>
          <a:lstStyle/>
          <a:p>
            <a:r>
              <a:rPr lang="es-ES" b="0" dirty="0"/>
              <a:t>Alguien me pregunta en Internet:</a:t>
            </a:r>
          </a:p>
          <a:p>
            <a:r>
              <a:rPr lang="es-ES" b="0" dirty="0"/>
              <a:t>¿dónde estudias?</a:t>
            </a:r>
          </a:p>
          <a:p>
            <a:endParaRPr lang="es-E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sz="quarter" idx="16"/>
          </p:nvPr>
        </p:nvSpPr>
        <p:spPr>
          <a:xfrm>
            <a:off x="1524000" y="4846640"/>
            <a:ext cx="9268333" cy="16244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a) EN </a:t>
            </a: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 COLEGIO QUE SE LLAMA…</a:t>
            </a:r>
          </a:p>
          <a:p>
            <a:pPr marL="0" indent="0">
              <a:buNone/>
            </a:pPr>
            <a:r>
              <a:rPr lang="es-E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b) EN </a:t>
            </a: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 COLEGIO</a:t>
            </a:r>
          </a:p>
          <a:p>
            <a:pPr marL="0" indent="0">
              <a:buNone/>
            </a:pPr>
            <a:r>
              <a:rPr lang="es-E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c) NO </a:t>
            </a: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QUIERO HABLAR DE ELLO</a:t>
            </a:r>
          </a:p>
          <a:p>
            <a:pPr marL="0" indent="0">
              <a:buNone/>
            </a:pPr>
            <a:r>
              <a:rPr lang="es-E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d) UNO </a:t>
            </a: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 ESTÁ EN LA CALLE…</a:t>
            </a:r>
          </a:p>
          <a:p>
            <a:endParaRPr lang="es-ES" sz="2400" dirty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400" dirty="0"/>
              <a:t>¿QUÉ HAS APRENDIDO?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="" xmlns:a16="http://schemas.microsoft.com/office/drawing/2014/main" id="{0103ABB3-1587-4C55-A862-D61558FE51E9}"/>
              </a:ext>
            </a:extLst>
          </p:cNvPr>
          <p:cNvSpPr/>
          <p:nvPr/>
        </p:nvSpPr>
        <p:spPr>
          <a:xfrm>
            <a:off x="1524000" y="4447400"/>
            <a:ext cx="9144000" cy="1626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555616EF-74D5-400D-8A2A-8346BC07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042" y="1056027"/>
            <a:ext cx="4018793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1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5"/>
          </p:nvPr>
        </p:nvSpPr>
        <p:spPr>
          <a:xfrm>
            <a:off x="5687439" y="2548532"/>
            <a:ext cx="5097265" cy="1019483"/>
          </a:xfrm>
        </p:spPr>
        <p:txBody>
          <a:bodyPr/>
          <a:lstStyle/>
          <a:p>
            <a:pPr algn="ctr"/>
            <a:r>
              <a:rPr lang="es-ES" b="0" dirty="0" smtClean="0"/>
              <a:t>Este </a:t>
            </a:r>
            <a:r>
              <a:rPr lang="es-ES" b="0" dirty="0"/>
              <a:t>vídeo no me gusta…</a:t>
            </a:r>
          </a:p>
          <a:p>
            <a:pPr algn="ctr"/>
            <a:r>
              <a:rPr lang="es-ES" b="0" dirty="0"/>
              <a:t>¿qué hago?</a:t>
            </a:r>
          </a:p>
          <a:p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6"/>
          </p:nvPr>
        </p:nvSpPr>
        <p:spPr>
          <a:xfrm>
            <a:off x="1464906" y="4879911"/>
            <a:ext cx="7320539" cy="17354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a) APAGO LA TABLETA</a:t>
            </a:r>
          </a:p>
          <a:p>
            <a:pPr marL="0" indent="0">
              <a:buNone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b) SE LO CUENTO A MIS AMIGOS/AS</a:t>
            </a:r>
          </a:p>
          <a:p>
            <a:pPr marL="0" indent="0">
              <a:buNone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c) HABLO CON MIS PADRES</a:t>
            </a:r>
          </a:p>
          <a:p>
            <a:pPr marL="0" indent="0">
              <a:buNone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d) LO VEO IGUALMENTE</a:t>
            </a:r>
          </a:p>
          <a:p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400" dirty="0"/>
              <a:t>¿QUÉ HAS APRENDIDO?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="" xmlns:a16="http://schemas.microsoft.com/office/drawing/2014/main" id="{C9711F86-DA99-450E-8A9C-9E6B7159B0A1}"/>
              </a:ext>
            </a:extLst>
          </p:cNvPr>
          <p:cNvSpPr/>
          <p:nvPr/>
        </p:nvSpPr>
        <p:spPr>
          <a:xfrm>
            <a:off x="1360787" y="4494645"/>
            <a:ext cx="9144000" cy="1626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="" xmlns:a16="http://schemas.microsoft.com/office/drawing/2014/main" id="{DDDD1DA8-4DD8-4D09-A60E-85D1F41C3E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0859" y="1481167"/>
            <a:ext cx="3810638" cy="2943703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="" xmlns:a16="http://schemas.microsoft.com/office/drawing/2014/main" id="{AF2D7E78-5EB3-4543-9580-69BA973E5878}"/>
              </a:ext>
            </a:extLst>
          </p:cNvPr>
          <p:cNvSpPr/>
          <p:nvPr/>
        </p:nvSpPr>
        <p:spPr>
          <a:xfrm>
            <a:off x="6269226" y="2257887"/>
            <a:ext cx="3933689" cy="1390261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406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="" xmlns:a16="http://schemas.microsoft.com/office/drawing/2014/main" id="{352D6AC1-D622-4028-9F6B-A4DE9DF46E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Gracias por vuestra atención</a:t>
            </a:r>
          </a:p>
        </p:txBody>
      </p:sp>
    </p:spTree>
    <p:extLst>
      <p:ext uri="{BB962C8B-B14F-4D97-AF65-F5344CB8AC3E}">
        <p14:creationId xmlns:p14="http://schemas.microsoft.com/office/powerpoint/2010/main" val="1757453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871121" y="3457303"/>
            <a:ext cx="940262" cy="209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864437" y="2063935"/>
            <a:ext cx="8926285" cy="2778035"/>
          </a:xfrm>
        </p:spPr>
        <p:txBody>
          <a:bodyPr/>
          <a:lstStyle/>
          <a:p>
            <a:pPr algn="just"/>
            <a:r>
              <a:rPr lang="es-ES" sz="1200" dirty="0">
                <a:solidFill>
                  <a:schemeClr val="tx1"/>
                </a:solidFill>
              </a:rPr>
              <a:t>LICENCIA DE CONTENIDOS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s-ES" sz="900" b="0" dirty="0">
                <a:solidFill>
                  <a:schemeClr val="tx1"/>
                </a:solidFill>
              </a:rPr>
              <a:t>La presente publicación pertenece a Instituto Nacional de </a:t>
            </a:r>
            <a:r>
              <a:rPr lang="es-ES" sz="900" b="0" dirty="0" err="1">
                <a:solidFill>
                  <a:schemeClr val="tx1"/>
                </a:solidFill>
              </a:rPr>
              <a:t>Ciberseguridad</a:t>
            </a:r>
            <a:r>
              <a:rPr lang="es-ES" sz="900" b="0" dirty="0">
                <a:solidFill>
                  <a:schemeClr val="tx1"/>
                </a:solidFill>
              </a:rPr>
              <a:t> (INCIBE) y está bajo licencia Reconocimiento-No </a:t>
            </a:r>
            <a:r>
              <a:rPr lang="es-ES" sz="900" b="0" dirty="0" smtClean="0">
                <a:solidFill>
                  <a:schemeClr val="tx1"/>
                </a:solidFill>
              </a:rPr>
              <a:t>Comercial-</a:t>
            </a:r>
            <a:r>
              <a:rPr lang="es-ES" sz="900" b="0" dirty="0" err="1" smtClean="0">
                <a:solidFill>
                  <a:schemeClr val="tx1"/>
                </a:solidFill>
              </a:rPr>
              <a:t>CompartirIgual</a:t>
            </a:r>
            <a:r>
              <a:rPr lang="es-ES" sz="900" b="0" dirty="0" smtClean="0">
                <a:solidFill>
                  <a:schemeClr val="tx1"/>
                </a:solidFill>
              </a:rPr>
              <a:t> </a:t>
            </a:r>
            <a:r>
              <a:rPr lang="es-ES" sz="900" b="0" dirty="0">
                <a:solidFill>
                  <a:schemeClr val="tx1"/>
                </a:solidFill>
              </a:rPr>
              <a:t>4.0 Internacional de </a:t>
            </a:r>
            <a:r>
              <a:rPr lang="es-ES" sz="900" b="0" dirty="0" err="1">
                <a:solidFill>
                  <a:schemeClr val="tx1"/>
                </a:solidFill>
              </a:rPr>
              <a:t>Creative</a:t>
            </a:r>
            <a:r>
              <a:rPr lang="es-ES" sz="900" b="0" dirty="0">
                <a:solidFill>
                  <a:schemeClr val="tx1"/>
                </a:solidFill>
              </a:rPr>
              <a:t> </a:t>
            </a:r>
            <a:r>
              <a:rPr lang="es-ES" sz="900" b="0" dirty="0" err="1">
                <a:solidFill>
                  <a:schemeClr val="tx1"/>
                </a:solidFill>
              </a:rPr>
              <a:t>Commons</a:t>
            </a:r>
            <a:r>
              <a:rPr lang="es-ES" sz="900" b="0" dirty="0">
                <a:solidFill>
                  <a:schemeClr val="tx1"/>
                </a:solidFill>
              </a:rPr>
              <a:t>. Por esta razón está permitido copiar, distribuir y comunicar públicamente esta obra bajo las condiciones siguientes:</a:t>
            </a:r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900" dirty="0" smtClean="0">
                <a:solidFill>
                  <a:schemeClr val="tx1"/>
                </a:solidFill>
              </a:rPr>
              <a:t>Reconocimiento</a:t>
            </a:r>
            <a:r>
              <a:rPr lang="es-ES" sz="900" b="0" dirty="0">
                <a:solidFill>
                  <a:schemeClr val="tx1"/>
                </a:solidFill>
              </a:rPr>
              <a:t>. El contenido de esta publicación se puede reproducir total o parcialmente por terceros, citando su procedencia y haciendo referencia expresa a INCIBE y su sitio web: </a:t>
            </a:r>
            <a:r>
              <a:rPr lang="es-ES" sz="900" b="0" dirty="0" smtClean="0">
                <a:solidFill>
                  <a:schemeClr val="tx1"/>
                </a:solidFill>
                <a:hlinkClick r:id="rId2"/>
              </a:rPr>
              <a:t>https</a:t>
            </a:r>
            <a:r>
              <a:rPr lang="es-ES" sz="900" b="0" dirty="0">
                <a:solidFill>
                  <a:schemeClr val="tx1"/>
                </a:solidFill>
                <a:hlinkClick r:id="rId2"/>
              </a:rPr>
              <a:t>://</a:t>
            </a:r>
            <a:r>
              <a:rPr lang="es-ES" sz="900" b="0" dirty="0" smtClean="0">
                <a:solidFill>
                  <a:schemeClr val="tx1"/>
                </a:solidFill>
                <a:hlinkClick r:id="rId2"/>
              </a:rPr>
              <a:t>www.incibe.es</a:t>
            </a:r>
            <a:r>
              <a:rPr lang="es-ES" sz="900" b="0" dirty="0" smtClean="0">
                <a:solidFill>
                  <a:schemeClr val="tx1"/>
                </a:solidFill>
              </a:rPr>
              <a:t>. Dicho </a:t>
            </a:r>
            <a:r>
              <a:rPr lang="es-ES" sz="900" b="0" dirty="0">
                <a:solidFill>
                  <a:schemeClr val="tx1"/>
                </a:solidFill>
              </a:rPr>
              <a:t>reconocimiento no podrá en ningún caso sugerir que INCIBE presta apoyo a dicho tercero o apoya el uso que hace de su obra.</a:t>
            </a:r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900" dirty="0">
                <a:solidFill>
                  <a:schemeClr val="tx1"/>
                </a:solidFill>
              </a:rPr>
              <a:t>Uso No Comercial</a:t>
            </a:r>
            <a:r>
              <a:rPr lang="es-ES" sz="900" b="0" dirty="0">
                <a:solidFill>
                  <a:schemeClr val="tx1"/>
                </a:solidFill>
              </a:rPr>
              <a:t>. El material original y los trabajos derivados pueden ser distribuidos, copiados y exhibidos mientras su uso no tenga fines comerciales.</a:t>
            </a:r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900" dirty="0">
                <a:solidFill>
                  <a:schemeClr val="tx1"/>
                </a:solidFill>
              </a:rPr>
              <a:t>Compartir Igual</a:t>
            </a:r>
            <a:r>
              <a:rPr lang="es-ES" sz="900" b="0" dirty="0">
                <a:solidFill>
                  <a:schemeClr val="tx1"/>
                </a:solidFill>
              </a:rPr>
              <a:t>. Si altera o transforma esta obra, o genera una obra derivada, sólo puede distribuirla bajo esta misma licencia.</a:t>
            </a:r>
          </a:p>
          <a:p>
            <a:pPr algn="just">
              <a:spcBef>
                <a:spcPts val="600"/>
              </a:spcBef>
            </a:pPr>
            <a:r>
              <a:rPr lang="es-ES" sz="900" b="0" dirty="0">
                <a:solidFill>
                  <a:schemeClr val="tx1"/>
                </a:solidFill>
              </a:rPr>
              <a:t>Al reutilizar o distribuir la obra, tiene que dejar bien claro los términos de la licencia de esta obra.</a:t>
            </a:r>
          </a:p>
          <a:p>
            <a:pPr algn="just">
              <a:spcBef>
                <a:spcPts val="600"/>
              </a:spcBef>
            </a:pPr>
            <a:r>
              <a:rPr lang="es-ES" sz="900" b="0" dirty="0">
                <a:solidFill>
                  <a:schemeClr val="tx1"/>
                </a:solidFill>
              </a:rPr>
              <a:t>Alguna de estas condiciones puede no aplicarse si se obtiene el permiso de INCIBE como titular </a:t>
            </a:r>
            <a:r>
              <a:rPr lang="es-ES" sz="900" b="0" dirty="0" smtClean="0">
                <a:solidFill>
                  <a:schemeClr val="tx1"/>
                </a:solidFill>
              </a:rPr>
              <a:t>de los </a:t>
            </a:r>
            <a:r>
              <a:rPr lang="es-ES" sz="900" b="0" dirty="0">
                <a:solidFill>
                  <a:schemeClr val="tx1"/>
                </a:solidFill>
              </a:rPr>
              <a:t>derechos de autor.</a:t>
            </a:r>
          </a:p>
          <a:p>
            <a:pPr algn="just"/>
            <a:endParaRPr lang="es-ES" sz="900" b="0" i="1" dirty="0">
              <a:solidFill>
                <a:schemeClr val="tx1"/>
              </a:solidFill>
            </a:endParaRPr>
          </a:p>
          <a:p>
            <a:pPr algn="just"/>
            <a:r>
              <a:rPr lang="es-ES" sz="900" b="0" i="1" dirty="0">
                <a:solidFill>
                  <a:schemeClr val="tx1"/>
                </a:solidFill>
              </a:rPr>
              <a:t>Texto completo de la </a:t>
            </a:r>
            <a:r>
              <a:rPr lang="es-ES" sz="900" b="0" i="1" dirty="0" smtClean="0">
                <a:solidFill>
                  <a:schemeClr val="tx1"/>
                </a:solidFill>
              </a:rPr>
              <a:t>licencia: </a:t>
            </a:r>
            <a:r>
              <a:rPr lang="es-ES" sz="900" b="0" i="1" dirty="0" smtClean="0">
                <a:solidFill>
                  <a:schemeClr val="tx1"/>
                </a:solidFill>
                <a:hlinkClick r:id="rId3"/>
              </a:rPr>
              <a:t>https</a:t>
            </a:r>
            <a:r>
              <a:rPr lang="es-ES" sz="900" b="0" i="1" dirty="0">
                <a:solidFill>
                  <a:schemeClr val="tx1"/>
                </a:solidFill>
                <a:hlinkClick r:id="rId3"/>
              </a:rPr>
              <a:t>://</a:t>
            </a:r>
            <a:r>
              <a:rPr lang="es-ES" sz="900" b="0" i="1" dirty="0" smtClean="0">
                <a:solidFill>
                  <a:schemeClr val="tx1"/>
                </a:solidFill>
                <a:hlinkClick r:id="rId3"/>
              </a:rPr>
              <a:t>creativecommons.org/licenses/by-nc-sa/4.0/deed.es_ES</a:t>
            </a:r>
            <a:r>
              <a:rPr lang="es-ES" sz="900" b="0" i="1" dirty="0" smtClean="0">
                <a:solidFill>
                  <a:schemeClr val="tx1"/>
                </a:solidFill>
              </a:rPr>
              <a:t> </a:t>
            </a:r>
            <a:endParaRPr lang="es-ES" sz="900" b="0" i="1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931" y="3840481"/>
            <a:ext cx="1621791" cy="56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3198914" y="-647866"/>
            <a:ext cx="5585481" cy="9327808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346075" y="260642"/>
            <a:ext cx="7015778" cy="522794"/>
          </a:xfrm>
        </p:spPr>
        <p:txBody>
          <a:bodyPr>
            <a:noAutofit/>
          </a:bodyPr>
          <a:lstStyle/>
          <a:p>
            <a:r>
              <a:rPr lang="es-ES" sz="3400" dirty="0"/>
              <a:t>¿QUÉ SABEMOS DE INTERNET?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="" xmlns:a16="http://schemas.microsoft.com/office/drawing/2014/main" id="{24E3DC6E-A08C-46F4-8B8E-8A581A6BA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706" y="1783324"/>
            <a:ext cx="1260000" cy="12600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="" xmlns:a16="http://schemas.microsoft.com/office/drawing/2014/main" id="{F155BC03-63C9-4CA4-B808-F367F2BA8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776" y="1903563"/>
            <a:ext cx="1260000" cy="12600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="" xmlns:a16="http://schemas.microsoft.com/office/drawing/2014/main" id="{5F250B3E-595F-43B5-9EC1-D2127E5D3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9835" y="3386038"/>
            <a:ext cx="1260000" cy="12600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="" xmlns:a16="http://schemas.microsoft.com/office/drawing/2014/main" id="{F78AA09B-3B2F-4167-9EBB-4C6E1EC87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6384" y="3403609"/>
            <a:ext cx="1260000" cy="1260000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="" xmlns:a16="http://schemas.microsoft.com/office/drawing/2014/main" id="{3D15698F-E5BA-402D-95BB-0F443050E3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9760" y="3401528"/>
            <a:ext cx="1260000" cy="1260000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="" xmlns:a16="http://schemas.microsoft.com/office/drawing/2014/main" id="{FA597AB0-F338-42A4-BAB9-9F6BAC802B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9407" y="3403609"/>
            <a:ext cx="1260000" cy="1260000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="" xmlns:a16="http://schemas.microsoft.com/office/drawing/2014/main" id="{E4250084-6BD7-4C1E-9771-DF2B87ADE1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1659" y="1903563"/>
            <a:ext cx="1260000" cy="1260000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="" xmlns:a16="http://schemas.microsoft.com/office/drawing/2014/main" id="{84D142E0-7741-404F-8C08-DF5BF07533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9571" y="1890460"/>
            <a:ext cx="1260000" cy="1260000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="" xmlns:a16="http://schemas.microsoft.com/office/drawing/2014/main" id="{CD98CDB8-B1E6-4A95-89CF-D476B790CA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99835" y="1914679"/>
            <a:ext cx="1260000" cy="1260000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="" xmlns:a16="http://schemas.microsoft.com/office/drawing/2014/main" id="{B2049C32-E081-4963-A2D9-40A81751AC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1367" y="4899493"/>
            <a:ext cx="1260000" cy="1260000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="" xmlns:a16="http://schemas.microsoft.com/office/drawing/2014/main" id="{D74B8680-E55A-4EB5-80EC-DBA1C0E015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82783" y="4899493"/>
            <a:ext cx="1260000" cy="1260000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="" xmlns:a16="http://schemas.microsoft.com/office/drawing/2014/main" id="{99AE5C87-1EA4-4056-AC75-A92C41959C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659" y="4883539"/>
            <a:ext cx="1260000" cy="1260000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="" xmlns:a16="http://schemas.microsoft.com/office/drawing/2014/main" id="{5D07F156-B758-48AC-84F9-B136D589940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07164" y="4883539"/>
            <a:ext cx="1260000" cy="1260000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="" xmlns:a16="http://schemas.microsoft.com/office/drawing/2014/main" id="{505639DC-C8FE-4B61-9F43-AFA89C2AAE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87761" y="4837439"/>
            <a:ext cx="1260000" cy="1260000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="" xmlns:a16="http://schemas.microsoft.com/office/drawing/2014/main" id="{945948DD-3640-4D14-AA6E-B867B331B0A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82783" y="3477590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3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altLang="es-ES" sz="3400" dirty="0"/>
              <a:t>¿NOS CONECTAMOS?</a:t>
            </a:r>
            <a:endParaRPr lang="es-ES" sz="3400" dirty="0"/>
          </a:p>
        </p:txBody>
      </p:sp>
      <p:pic>
        <p:nvPicPr>
          <p:cNvPr id="19" name="Imagen 18">
            <a:extLst>
              <a:ext uri="{FF2B5EF4-FFF2-40B4-BE49-F238E27FC236}">
                <a16:creationId xmlns="" xmlns:a16="http://schemas.microsoft.com/office/drawing/2014/main" id="{E33C50BE-1E1D-4F5A-8F10-3B9B8E1FF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946" y="1375659"/>
            <a:ext cx="7632441" cy="53347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="" xmlns:a16="http://schemas.microsoft.com/office/drawing/2014/main" id="{BB2DF750-C3F5-489C-8B5E-45679AE8D464}"/>
              </a:ext>
            </a:extLst>
          </p:cNvPr>
          <p:cNvSpPr/>
          <p:nvPr/>
        </p:nvSpPr>
        <p:spPr>
          <a:xfrm>
            <a:off x="1329412" y="2355258"/>
            <a:ext cx="3339936" cy="3439051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</a:rPr>
              <a:t>Hay imágenes y vídeos que… </a:t>
            </a:r>
          </a:p>
          <a:p>
            <a:endParaRPr lang="es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6"/>
          </p:nvPr>
        </p:nvSpPr>
        <p:spPr>
          <a:xfrm>
            <a:off x="1539550" y="2940231"/>
            <a:ext cx="2948474" cy="2592821"/>
          </a:xfrm>
        </p:spPr>
        <p:txBody>
          <a:bodyPr>
            <a:noAutofit/>
          </a:bodyPr>
          <a:lstStyle/>
          <a:p>
            <a:r>
              <a:rPr lang="es-ES_tradnl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 </a:t>
            </a:r>
            <a:r>
              <a:rPr lang="es-ES_tradnl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entiendo</a:t>
            </a:r>
          </a:p>
          <a:p>
            <a:r>
              <a:rPr lang="es-ES_tradnl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 dan miedo</a:t>
            </a:r>
          </a:p>
          <a:p>
            <a:r>
              <a:rPr lang="es-ES_tradnl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Son malos para mí</a:t>
            </a:r>
          </a:p>
          <a:p>
            <a:r>
              <a:rPr lang="es-ES_tradnl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Están prohibidas</a:t>
            </a:r>
          </a:p>
          <a:p>
            <a:r>
              <a:rPr lang="es-ES_tradnl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 me gustan</a:t>
            </a:r>
            <a:endParaRPr lang="es-E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346076" y="130629"/>
            <a:ext cx="7071762" cy="871950"/>
          </a:xfrm>
        </p:spPr>
        <p:txBody>
          <a:bodyPr>
            <a:noAutofit/>
          </a:bodyPr>
          <a:lstStyle/>
          <a:p>
            <a:r>
              <a:rPr lang="es-ES" sz="3000" dirty="0"/>
              <a:t>¿TODO EN INTERNET ES ADECUADO PARA MI?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3772A630-6054-422A-B525-36540F4B2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348" y="1424956"/>
            <a:ext cx="6805135" cy="543304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D1B09237-2F95-4CDE-A8B7-8F9CE11B9EC6}"/>
              </a:ext>
            </a:extLst>
          </p:cNvPr>
          <p:cNvSpPr txBox="1"/>
          <p:nvPr/>
        </p:nvSpPr>
        <p:spPr>
          <a:xfrm rot="1038681">
            <a:off x="9141250" y="588086"/>
            <a:ext cx="105028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0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?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ED3D4534-5D09-4E64-97BE-ECA1E59E9F59}"/>
              </a:ext>
            </a:extLst>
          </p:cNvPr>
          <p:cNvSpPr txBox="1"/>
          <p:nvPr/>
        </p:nvSpPr>
        <p:spPr>
          <a:xfrm rot="20652002">
            <a:off x="6643382" y="766268"/>
            <a:ext cx="6799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dirty="0">
                <a:solidFill>
                  <a:srgbClr val="04B599"/>
                </a:solidFill>
                <a:latin typeface="Cooper Black" panose="0208090404030B0204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665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29038EF1-E9AB-4459-9077-1BAF8487C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686" y="1330036"/>
            <a:ext cx="6047509" cy="5006109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346075" y="65314"/>
            <a:ext cx="6819223" cy="894778"/>
          </a:xfrm>
        </p:spPr>
        <p:txBody>
          <a:bodyPr>
            <a:noAutofit/>
          </a:bodyPr>
          <a:lstStyle/>
          <a:p>
            <a:r>
              <a:rPr lang="es-ES" sz="3400" dirty="0"/>
              <a:t>SI ALGO NO TE GUSTA O TE ASUSTA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="" xmlns:a16="http://schemas.microsoft.com/office/drawing/2014/main" id="{613724FA-3FCA-4427-957F-271DB0FBCA02}"/>
              </a:ext>
            </a:extLst>
          </p:cNvPr>
          <p:cNvSpPr txBox="1"/>
          <p:nvPr/>
        </p:nvSpPr>
        <p:spPr>
          <a:xfrm rot="20503609">
            <a:off x="868251" y="1956617"/>
            <a:ext cx="301877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0" b="1" dirty="0">
                <a:solidFill>
                  <a:srgbClr val="FF0000"/>
                </a:solidFill>
              </a:rPr>
              <a:t>¿¡!?</a:t>
            </a:r>
          </a:p>
        </p:txBody>
      </p:sp>
    </p:spTree>
    <p:extLst>
      <p:ext uri="{BB962C8B-B14F-4D97-AF65-F5344CB8AC3E}">
        <p14:creationId xmlns:p14="http://schemas.microsoft.com/office/powerpoint/2010/main" val="187734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esquinas redondeadas 8">
            <a:extLst>
              <a:ext uri="{FF2B5EF4-FFF2-40B4-BE49-F238E27FC236}">
                <a16:creationId xmlns="" xmlns:a16="http://schemas.microsoft.com/office/drawing/2014/main" id="{1A77BA81-2C3C-4517-81EE-A885773914DA}"/>
              </a:ext>
            </a:extLst>
          </p:cNvPr>
          <p:cNvSpPr/>
          <p:nvPr/>
        </p:nvSpPr>
        <p:spPr>
          <a:xfrm>
            <a:off x="5053387" y="2071941"/>
            <a:ext cx="4230571" cy="3069226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="" xmlns:a16="http://schemas.microsoft.com/office/drawing/2014/main" id="{C852CE64-4B8F-4A1D-9B3F-8FC062ABD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251" y="1346403"/>
            <a:ext cx="4043643" cy="5391525"/>
          </a:xfrm>
          <a:prstGeom prst="rect">
            <a:avLst/>
          </a:prstGeom>
        </p:spPr>
      </p:pic>
      <p:sp>
        <p:nvSpPr>
          <p:cNvPr id="40" name="Marcador de texto 39"/>
          <p:cNvSpPr>
            <a:spLocks noGrp="1"/>
          </p:cNvSpPr>
          <p:nvPr>
            <p:ph type="body" sz="quarter" idx="16"/>
          </p:nvPr>
        </p:nvSpPr>
        <p:spPr>
          <a:xfrm>
            <a:off x="5704671" y="2445989"/>
            <a:ext cx="3477429" cy="2797815"/>
          </a:xfrm>
        </p:spPr>
        <p:txBody>
          <a:bodyPr>
            <a:normAutofit/>
          </a:bodyPr>
          <a:lstStyle/>
          <a:p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lo dejes </a:t>
            </a:r>
            <a:r>
              <a:rPr lang="es-E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pasar</a:t>
            </a:r>
          </a:p>
          <a:p>
            <a:r>
              <a:rPr lang="es-E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Habla </a:t>
            </a: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 un </a:t>
            </a:r>
            <a:r>
              <a:rPr lang="es-E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adulto</a:t>
            </a:r>
          </a:p>
          <a:p>
            <a:pPr marL="0" indent="0">
              <a:buNone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 </a:t>
            </a:r>
            <a:r>
              <a:rPr lang="es-E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confianza</a:t>
            </a:r>
          </a:p>
          <a:p>
            <a:r>
              <a:rPr lang="es-E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 </a:t>
            </a: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tengas miedo o </a:t>
            </a:r>
            <a:r>
              <a:rPr lang="es-E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vergüenza, te </a:t>
            </a: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van a ayudar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6" name="Marcador de texto 3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_tradnl" sz="3400" dirty="0" smtClean="0"/>
              <a:t>PIDE AYUDA</a:t>
            </a:r>
            <a:endParaRPr lang="es-ES" sz="3400" dirty="0"/>
          </a:p>
        </p:txBody>
      </p:sp>
    </p:spTree>
    <p:extLst>
      <p:ext uri="{BB962C8B-B14F-4D97-AF65-F5344CB8AC3E}">
        <p14:creationId xmlns:p14="http://schemas.microsoft.com/office/powerpoint/2010/main" val="357837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="" xmlns:a16="http://schemas.microsoft.com/office/drawing/2014/main" id="{442ADA6F-4318-4D8D-8AC7-96195D4A064A}"/>
              </a:ext>
            </a:extLst>
          </p:cNvPr>
          <p:cNvSpPr/>
          <p:nvPr/>
        </p:nvSpPr>
        <p:spPr>
          <a:xfrm>
            <a:off x="6387549" y="2102951"/>
            <a:ext cx="4435961" cy="2385073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6"/>
          </p:nvPr>
        </p:nvSpPr>
        <p:spPr>
          <a:xfrm>
            <a:off x="6567558" y="2447160"/>
            <a:ext cx="4171977" cy="24607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 divertido pasar tiempo en familia disfrutando de Internet: </a:t>
            </a:r>
          </a:p>
          <a:p>
            <a:pPr marL="0" indent="0">
              <a:buNone/>
            </a:pPr>
            <a:r>
              <a:rPr lang="es-ES" sz="2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¡y así aprenderás a usarlo con seguridad!</a:t>
            </a:r>
            <a:endParaRPr lang="es-ES" sz="2400" b="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279919" y="74644"/>
            <a:ext cx="6885380" cy="885447"/>
          </a:xfrm>
        </p:spPr>
        <p:txBody>
          <a:bodyPr>
            <a:noAutofit/>
          </a:bodyPr>
          <a:lstStyle/>
          <a:p>
            <a:r>
              <a:rPr lang="es-ES" sz="3400" dirty="0"/>
              <a:t>SIEMPRE EN COMPAÑÍA DE UN ADULTO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4471AFF8-07A8-4307-9D64-CFCC389C7F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98" r="3290"/>
          <a:stretch/>
        </p:blipFill>
        <p:spPr>
          <a:xfrm>
            <a:off x="2070899" y="1279989"/>
            <a:ext cx="4226645" cy="535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6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/>
          <p:cNvSpPr>
            <a:spLocks noGrp="1"/>
          </p:cNvSpPr>
          <p:nvPr>
            <p:ph type="body" sz="quarter" idx="16"/>
          </p:nvPr>
        </p:nvSpPr>
        <p:spPr>
          <a:xfrm>
            <a:off x="1343026" y="1918258"/>
            <a:ext cx="5404860" cy="407296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 la ayuda de un adulto, encuentra</a:t>
            </a:r>
          </a:p>
          <a:p>
            <a:pPr marL="0" indent="0">
              <a:buNone/>
            </a:pPr>
            <a:r>
              <a:rPr lang="es-E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contenidos positivos</a:t>
            </a:r>
          </a:p>
          <a:p>
            <a:pPr marL="0" indent="0">
              <a:buNone/>
            </a:pPr>
            <a:r>
              <a:rPr lang="es-E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 ti</a:t>
            </a:r>
            <a:r>
              <a:rPr lang="es-E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0" indent="0">
              <a:buNone/>
            </a:pPr>
            <a:endParaRPr lang="es-ES_tradnl" sz="2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E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Adaptados a tu edad</a:t>
            </a:r>
          </a:p>
          <a:p>
            <a:r>
              <a:rPr lang="es-E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Divertidos</a:t>
            </a:r>
          </a:p>
          <a:p>
            <a:r>
              <a:rPr lang="es-E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Educativos</a:t>
            </a:r>
          </a:p>
          <a:p>
            <a:r>
              <a:rPr lang="es-E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Variados</a:t>
            </a:r>
          </a:p>
          <a:p>
            <a:r>
              <a:rPr lang="es-E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 publicidad</a:t>
            </a:r>
          </a:p>
          <a:p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3"/>
          </p:nvPr>
        </p:nvSpPr>
        <p:spPr>
          <a:xfrm>
            <a:off x="346075" y="233265"/>
            <a:ext cx="7221052" cy="726827"/>
          </a:xfrm>
        </p:spPr>
        <p:txBody>
          <a:bodyPr>
            <a:noAutofit/>
          </a:bodyPr>
          <a:lstStyle/>
          <a:p>
            <a:r>
              <a:rPr lang="es-ES" sz="3400" dirty="0"/>
              <a:t>BUSCA CONTENIDOS POSITIVOS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="" xmlns:a16="http://schemas.microsoft.com/office/drawing/2014/main" id="{750A04E0-9AD3-4A17-AE2E-3C39F59D1A8E}"/>
              </a:ext>
            </a:extLst>
          </p:cNvPr>
          <p:cNvSpPr/>
          <p:nvPr/>
        </p:nvSpPr>
        <p:spPr>
          <a:xfrm>
            <a:off x="950064" y="1728398"/>
            <a:ext cx="5797820" cy="4401813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8AF06E66-157D-484E-8A19-4DAB4108E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885" y="1918258"/>
            <a:ext cx="4414923" cy="436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4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CIBE_plantilla">
  <a:themeElements>
    <a:clrScheme name="Personalizados 1">
      <a:dk1>
        <a:srgbClr val="000000"/>
      </a:dk1>
      <a:lt1>
        <a:srgbClr val="FFFFFF"/>
      </a:lt1>
      <a:dk2>
        <a:srgbClr val="CD2C3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ersonalizados 1">
    <a:dk1>
      <a:srgbClr val="000000"/>
    </a:dk1>
    <a:lt1>
      <a:srgbClr val="FFFFFF"/>
    </a:lt1>
    <a:dk2>
      <a:srgbClr val="CD2C37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Personalizados 1">
    <a:dk1>
      <a:srgbClr val="000000"/>
    </a:dk1>
    <a:lt1>
      <a:srgbClr val="FFFFFF"/>
    </a:lt1>
    <a:dk2>
      <a:srgbClr val="CD2C37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INCIBE_plantilla</Template>
  <TotalTime>0</TotalTime>
  <Words>701</Words>
  <Application>Microsoft Office PowerPoint</Application>
  <PresentationFormat>Panorámica</PresentationFormat>
  <Paragraphs>128</Paragraphs>
  <Slides>29</Slides>
  <Notes>3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Cooper Black</vt:lpstr>
      <vt:lpstr>Wingdings</vt:lpstr>
      <vt:lpstr>INCIBE_plantilla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2019-01-10T11:59:46Z</dcterms:created>
  <dcterms:modified xsi:type="dcterms:W3CDTF">2021-07-30T12:39:28Z</dcterms:modified>
</cp:coreProperties>
</file>